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106"/>
  </p:notesMasterIdLst>
  <p:sldIdLst>
    <p:sldId id="256" r:id="rId3"/>
    <p:sldId id="257" r:id="rId4"/>
    <p:sldId id="258" r:id="rId5"/>
    <p:sldId id="259" r:id="rId6"/>
    <p:sldId id="260" r:id="rId7"/>
    <p:sldId id="262" r:id="rId8"/>
    <p:sldId id="359" r:id="rId9"/>
    <p:sldId id="263" r:id="rId10"/>
    <p:sldId id="264" r:id="rId11"/>
    <p:sldId id="265" r:id="rId12"/>
    <p:sldId id="360" r:id="rId13"/>
    <p:sldId id="361" r:id="rId14"/>
    <p:sldId id="362" r:id="rId15"/>
    <p:sldId id="363" r:id="rId16"/>
    <p:sldId id="364" r:id="rId17"/>
    <p:sldId id="365" r:id="rId18"/>
    <p:sldId id="366" r:id="rId19"/>
    <p:sldId id="367" r:id="rId20"/>
    <p:sldId id="277" r:id="rId21"/>
    <p:sldId id="278" r:id="rId22"/>
    <p:sldId id="368" r:id="rId23"/>
    <p:sldId id="275" r:id="rId24"/>
    <p:sldId id="267" r:id="rId25"/>
    <p:sldId id="269"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Lst>
  <p:sldSz cx="9144000" cy="6858000" type="screen4x3"/>
  <p:notesSz cx="6858000" cy="9144000"/>
  <p:embeddedFontLst>
    <p:embeddedFont>
      <p:font typeface="Angsana New" panose="02020603050405020304" pitchFamily="18" charset="-34"/>
      <p:regular r:id="rId107"/>
      <p:bold r:id="rId108"/>
      <p:italic r:id="rId109"/>
      <p:boldItalic r:id="rId110"/>
    </p:embeddedFont>
    <p:embeddedFont>
      <p:font typeface="Arial Black" panose="020B0A04020102020204" pitchFamily="34" charset="0"/>
      <p:regular r:id="rId111"/>
      <p:bold r:id="rId112"/>
    </p:embeddedFont>
    <p:embeddedFont>
      <p:font typeface="Arial Narrow" panose="020B0606020202030204" pitchFamily="34" charset="0"/>
      <p:regular r:id="rId113"/>
      <p:bold r:id="rId114"/>
      <p:italic r:id="rId115"/>
      <p:boldItalic r:id="rId116"/>
    </p:embeddedFont>
    <p:embeddedFont>
      <p:font typeface="Arimo" panose="020B0604020202020204" charset="0"/>
      <p:regular r:id="rId117"/>
      <p:bold r:id="rId118"/>
      <p:italic r:id="rId119"/>
      <p:boldItalic r:id="rId120"/>
    </p:embeddedFont>
    <p:embeddedFont>
      <p:font typeface="Comic Sans MS" panose="030F0702030302020204" pitchFamily="66" charset="0"/>
      <p:regular r:id="rId121"/>
      <p:bold r:id="rId122"/>
      <p:italic r:id="rId123"/>
      <p:boldItalic r:id="rId124"/>
    </p:embeddedFont>
    <p:embeddedFont>
      <p:font typeface="Cordia New" panose="020B0304020202020204" pitchFamily="34" charset="-34"/>
      <p:regular r:id="rId125"/>
      <p:bold r:id="rId126"/>
      <p:italic r:id="rId127"/>
      <p:boldItalic r:id="rId128"/>
    </p:embeddedFont>
    <p:embeddedFont>
      <p:font typeface="Metropolis" panose="00000500000000000000" pitchFamily="50" charset="0"/>
      <p:regular r:id="rId129"/>
    </p:embeddedFont>
    <p:embeddedFont>
      <p:font typeface="Metropolis Black" panose="00000A00000000000000" pitchFamily="50" charset="0"/>
      <p:bold r:id="rId130"/>
    </p:embeddedFont>
    <p:embeddedFont>
      <p:font typeface="Times" panose="02020603050405020304" pitchFamily="18" charset="0"/>
      <p:regular r:id="rId131"/>
      <p:bold r:id="rId132"/>
      <p:italic r:id="rId133"/>
      <p:boldItalic r:id="rId134"/>
    </p:embeddedFont>
    <p:embeddedFont>
      <p:font typeface="Verdana" panose="020B0604030504040204" pitchFamily="34" charset="0"/>
      <p:regular r:id="rId135"/>
      <p:bold r:id="rId136"/>
      <p:italic r:id="rId137"/>
      <p:bold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FCBD7-A35A-44FF-8FD4-DFB157C4419C}">
  <a:tblStyle styleId="{891FCBD7-A35A-44FF-8FD4-DFB157C4419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542"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32.fntdata"/><Relationship Id="rId107" Type="http://schemas.openxmlformats.org/officeDocument/2006/relationships/font" Target="fonts/font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7.fntdata"/><Relationship Id="rId128"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7.fntdata"/><Relationship Id="rId118" Type="http://schemas.openxmlformats.org/officeDocument/2006/relationships/font" Target="fonts/font12.fntdata"/><Relationship Id="rId134" Type="http://schemas.openxmlformats.org/officeDocument/2006/relationships/font" Target="fonts/font28.fntdata"/><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2.fntdata"/><Relationship Id="rId124" Type="http://schemas.openxmlformats.org/officeDocument/2006/relationships/font" Target="fonts/font18.fntdata"/><Relationship Id="rId129" Type="http://schemas.openxmlformats.org/officeDocument/2006/relationships/font" Target="fonts/font2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4.fntdata"/><Relationship Id="rId135" Type="http://schemas.openxmlformats.org/officeDocument/2006/relationships/font" Target="fonts/font29.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4.fntdata"/><Relationship Id="rId125" Type="http://schemas.openxmlformats.org/officeDocument/2006/relationships/font" Target="fonts/font19.fntdata"/><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font" Target="fonts/font25.fntdata"/><Relationship Id="rId136" Type="http://schemas.openxmlformats.org/officeDocument/2006/relationships/font" Target="fonts/font3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5.fntdata"/><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0.fntdata"/><Relationship Id="rId137"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5.fntdata"/><Relationship Id="rId132" Type="http://schemas.openxmlformats.org/officeDocument/2006/relationships/font" Target="fonts/font2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notesMaster" Target="notesMasters/notesMaster1.xml"/><Relationship Id="rId12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6.fntdata"/><Relationship Id="rId133" Type="http://schemas.openxmlformats.org/officeDocument/2006/relationships/font" Target="fonts/font27.fntdata"/><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11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89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17" name="Google Shape;3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The formal system are important in designing, implementation and the study of programming language.</a:t>
            </a:r>
            <a:endParaRPr/>
          </a:p>
        </p:txBody>
      </p:sp>
      <p:sp>
        <p:nvSpPr>
          <p:cNvPr id="318" name="Google Shape;318;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2" name="Google Shape;3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65" name="Google Shape;3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a:buNone/>
            </a:pPr>
            <a:fld id="{00000000-1234-1234-1234-123412341234}" type="slidenum">
              <a:rPr lang="en-US" sz="1200" b="0" i="0" u="none">
                <a:solidFill>
                  <a:srgbClr val="000000"/>
                </a:solidFill>
                <a:latin typeface="Times"/>
                <a:ea typeface="Times"/>
                <a:cs typeface="Times"/>
                <a:sym typeface="Times"/>
              </a:rPr>
              <a:t>30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33</a:t>
            </a:fld>
            <a:endParaRPr/>
          </a:p>
        </p:txBody>
      </p:sp>
      <p:sp>
        <p:nvSpPr>
          <p:cNvPr id="407" name="Google Shape;407;p33:notes"/>
          <p:cNvSpPr>
            <a:spLocks noGrp="1" noRot="1" noChangeAspect="1"/>
          </p:cNvSpPr>
          <p:nvPr>
            <p:ph type="sldImg" idx="2"/>
          </p:nvPr>
        </p:nvSpPr>
        <p:spPr>
          <a:xfrm>
            <a:off x="1144587" y="687387"/>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08" name="Google Shape;4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38</a:t>
            </a:fld>
            <a:endParaRPr/>
          </a:p>
        </p:txBody>
      </p:sp>
      <p:sp>
        <p:nvSpPr>
          <p:cNvPr id="536" name="Google Shape;536;p38:notes"/>
          <p:cNvSpPr>
            <a:spLocks noGrp="1" noRot="1" noChangeAspect="1"/>
          </p:cNvSpPr>
          <p:nvPr>
            <p:ph type="sldImg" idx="2"/>
          </p:nvPr>
        </p:nvSpPr>
        <p:spPr>
          <a:xfrm>
            <a:off x="1144587" y="687387"/>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7" name="Google Shape;53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41</a:t>
            </a:fld>
            <a:endParaRPr/>
          </a:p>
        </p:txBody>
      </p:sp>
      <p:sp>
        <p:nvSpPr>
          <p:cNvPr id="575" name="Google Shape;575;p41:notes"/>
          <p:cNvSpPr>
            <a:spLocks noGrp="1" noRot="1" noChangeAspect="1"/>
          </p:cNvSpPr>
          <p:nvPr>
            <p:ph type="sldImg" idx="2"/>
          </p:nvPr>
        </p:nvSpPr>
        <p:spPr>
          <a:xfrm>
            <a:off x="1144587" y="687387"/>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76" name="Google Shape;57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44</a:t>
            </a:fld>
            <a:endParaRPr/>
          </a:p>
        </p:txBody>
      </p:sp>
      <p:sp>
        <p:nvSpPr>
          <p:cNvPr id="634" name="Google Shape;634;p44:notes"/>
          <p:cNvSpPr>
            <a:spLocks noGrp="1" noRot="1" noChangeAspect="1"/>
          </p:cNvSpPr>
          <p:nvPr>
            <p:ph type="sldImg" idx="2"/>
          </p:nvPr>
        </p:nvSpPr>
        <p:spPr>
          <a:xfrm>
            <a:off x="1144587" y="687387"/>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35" name="Google Shape;635;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9" name="Google Shape;15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System Programming teaches the procedure for the design of software system</a:t>
            </a:r>
            <a:endParaRPr/>
          </a:p>
        </p:txBody>
      </p:sp>
      <p:sp>
        <p:nvSpPr>
          <p:cNvPr id="160" name="Google Shape;160;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53</a:t>
            </a:fld>
            <a:endParaRPr/>
          </a:p>
        </p:txBody>
      </p:sp>
      <p:sp>
        <p:nvSpPr>
          <p:cNvPr id="734" name="Google Shape;734;p53:notes"/>
          <p:cNvSpPr>
            <a:spLocks noGrp="1" noRot="1" noChangeAspect="1"/>
          </p:cNvSpPr>
          <p:nvPr>
            <p:ph type="sldImg" idx="2"/>
          </p:nvPr>
        </p:nvSpPr>
        <p:spPr>
          <a:xfrm>
            <a:off x="1144587" y="687387"/>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35" name="Google Shape;73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21" name="Google Shape;821;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5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51" name="Google Shape;85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The condition code specified in a BC statement is encoded into the first operand position using code 1-6 for specification LT, LE, EQ, GT, GE and ANY</a:t>
            </a:r>
            <a:endParaRPr/>
          </a:p>
        </p:txBody>
      </p:sp>
      <p:sp>
        <p:nvSpPr>
          <p:cNvPr id="852" name="Google Shape;852;p6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61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1" name="Google Shape;92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0" name="Google Shape;1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Memory is device where information id stored. Processors are the devices that operate on this information. The information is stored in form of ones and zeros each of which called bit. Bits are grouped to called words, characters, bytes. </a:t>
            </a:r>
            <a:endParaRPr/>
          </a:p>
        </p:txBody>
      </p:sp>
      <p:sp>
        <p:nvSpPr>
          <p:cNvPr id="181" name="Google Shape;181;p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Information stored in memory is coded into groups of bits that may be interpreted as characters, instructions or numbers. </a:t>
            </a:r>
            <a:endParaRPr/>
          </a:p>
        </p:txBody>
      </p:sp>
      <p:sp>
        <p:nvSpPr>
          <p:cNvPr id="189" name="Google Shape;189;p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5" name="Google Shape;1095;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8" name="Google Shape;1128;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49" name="Google Shape;1149;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LTORG statement permit a programmer to specify where literals should be placed</a:t>
            </a:r>
            <a:endParaRPr/>
          </a:p>
        </p:txBody>
      </p:sp>
      <p:sp>
        <p:nvSpPr>
          <p:cNvPr id="1150" name="Google Shape;1150;p9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96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6" name="Google Shape;1186;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3" name="Google Shape;1193;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1" name="Google Shape;1201;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latin typeface="Times New Roman"/>
                <a:ea typeface="Times New Roman"/>
                <a:cs typeface="Times New Roman"/>
                <a:sym typeface="Times New Roman"/>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3" name="Google Shape;7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4" name="Google Shape;7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5" name="Google Shape;7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6" name="Google Shape;7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2" name="Google Shape;82;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3" name="Google Shape;83;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9" name="Google Shape;8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EXT_AND_CLIPART">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228600" y="228600"/>
            <a:ext cx="8534400" cy="685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0" name="Google Shape;100;p15"/>
          <p:cNvSpPr txBox="1">
            <a:spLocks noGrp="1"/>
          </p:cNvSpPr>
          <p:nvPr>
            <p:ph type="body" idx="1"/>
          </p:nvPr>
        </p:nvSpPr>
        <p:spPr>
          <a:xfrm>
            <a:off x="228600" y="1066800"/>
            <a:ext cx="4191000" cy="5257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15"/>
          <p:cNvSpPr>
            <a:spLocks noGrp="1"/>
          </p:cNvSpPr>
          <p:nvPr>
            <p:ph type="clipArt" idx="2"/>
          </p:nvPr>
        </p:nvSpPr>
        <p:spPr>
          <a:xfrm>
            <a:off x="4572000" y="1066800"/>
            <a:ext cx="4191000" cy="5257800"/>
          </a:xfrm>
          <a:prstGeom prst="rect">
            <a:avLst/>
          </a:prstGeom>
          <a:noFill/>
          <a:ln>
            <a:noFill/>
          </a:ln>
        </p:spPr>
      </p:sp>
      <p:sp>
        <p:nvSpPr>
          <p:cNvPr id="102" name="Google Shape;10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600">
                <a:solidFill>
                  <a:srgbClr val="898989"/>
                </a:solidFill>
                <a:latin typeface="Angsana New"/>
                <a:ea typeface="Angsana New"/>
                <a:cs typeface="Angsana New"/>
                <a:sym typeface="Angsana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a:latin typeface="Times New Roman"/>
                <a:ea typeface="Times New Roman"/>
                <a:cs typeface="Times New Roman"/>
                <a:sym typeface="Times New Roman"/>
              </a:defRPr>
            </a:lvl1pPr>
            <a:lvl2pPr marL="914400" lvl="1" indent="-406400" algn="l">
              <a:spcBef>
                <a:spcPts val="560"/>
              </a:spcBef>
              <a:spcAft>
                <a:spcPts val="0"/>
              </a:spcAft>
              <a:buClr>
                <a:schemeClr val="dk1"/>
              </a:buClr>
              <a:buSzPts val="2800"/>
              <a:buChar char="–"/>
              <a:defRPr>
                <a:latin typeface="Times New Roman"/>
                <a:ea typeface="Times New Roman"/>
                <a:cs typeface="Times New Roman"/>
                <a:sym typeface="Times New Roman"/>
              </a:defRPr>
            </a:lvl2pPr>
            <a:lvl3pPr marL="1371600" lvl="2" indent="-381000" algn="l">
              <a:spcBef>
                <a:spcPts val="480"/>
              </a:spcBef>
              <a:spcAft>
                <a:spcPts val="0"/>
              </a:spcAft>
              <a:buClr>
                <a:schemeClr val="dk1"/>
              </a:buClr>
              <a:buSzPts val="2400"/>
              <a:buChar char="•"/>
              <a:defRPr>
                <a:latin typeface="Times New Roman"/>
                <a:ea typeface="Times New Roman"/>
                <a:cs typeface="Times New Roman"/>
                <a:sym typeface="Times New Roman"/>
              </a:defRPr>
            </a:lvl3pPr>
            <a:lvl4pPr marL="1828800" lvl="3" indent="-355600" algn="l">
              <a:spcBef>
                <a:spcPts val="400"/>
              </a:spcBef>
              <a:spcAft>
                <a:spcPts val="0"/>
              </a:spcAft>
              <a:buClr>
                <a:schemeClr val="dk1"/>
              </a:buClr>
              <a:buSzPts val="2000"/>
              <a:buChar char="–"/>
              <a:defRPr>
                <a:latin typeface="Times New Roman"/>
                <a:ea typeface="Times New Roman"/>
                <a:cs typeface="Times New Roman"/>
                <a:sym typeface="Times New Roman"/>
              </a:defRPr>
            </a:lvl4pPr>
            <a:lvl5pPr marL="2286000" lvl="4" indent="-355600" algn="l">
              <a:spcBef>
                <a:spcPts val="400"/>
              </a:spcBef>
              <a:spcAft>
                <a:spcPts val="0"/>
              </a:spcAft>
              <a:buClr>
                <a:schemeClr val="dk1"/>
              </a:buClr>
              <a:buSzPts val="2000"/>
              <a:buChar char="»"/>
              <a:defRPr>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457200" y="1600200"/>
            <a:ext cx="4038600" cy="45339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48200" y="1600200"/>
            <a:ext cx="4038600" cy="21907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5"/>
          <p:cNvSpPr txBox="1">
            <a:spLocks noGrp="1"/>
          </p:cNvSpPr>
          <p:nvPr>
            <p:ph type="body" idx="3"/>
          </p:nvPr>
        </p:nvSpPr>
        <p:spPr>
          <a:xfrm>
            <a:off x="4648200" y="3943350"/>
            <a:ext cx="4038600" cy="21907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8"/>
          <p:cNvSpPr>
            <a:spLocks noGrp="1"/>
          </p:cNvSpPr>
          <p:nvPr>
            <p:ph type="pic" idx="2"/>
          </p:nvPr>
        </p:nvSpPr>
        <p:spPr>
          <a:xfrm>
            <a:off x="1792288" y="612775"/>
            <a:ext cx="5486400" cy="4114800"/>
          </a:xfrm>
          <a:prstGeom prst="rect">
            <a:avLst/>
          </a:prstGeom>
          <a:noFill/>
          <a:ln>
            <a:noFill/>
          </a:ln>
        </p:spPr>
      </p:sp>
      <p:sp>
        <p:nvSpPr>
          <p:cNvPr id="55" name="Google Shape;55;p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6" name="Google Shape;56;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4" name="Google Shape;94;p1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600" b="0" i="0" u="none">
                <a:solidFill>
                  <a:srgbClr val="898989"/>
                </a:solidFill>
                <a:latin typeface="Angsana New"/>
                <a:ea typeface="Angsana New"/>
                <a:cs typeface="Angsana New"/>
                <a:sym typeface="Angsana New"/>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6" name="Google Shape;9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9.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5.jpe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jp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jp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jp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jp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jp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jpg"/><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0" name="Google Shape;110;p16"/>
          <p:cNvSpPr txBox="1"/>
          <p:nvPr/>
        </p:nvSpPr>
        <p:spPr>
          <a:xfrm>
            <a:off x="1331911" y="6453187"/>
            <a:ext cx="5409851" cy="323125"/>
          </a:xfrm>
          <a:prstGeom prst="rect">
            <a:avLst/>
          </a:prstGeom>
          <a:noFill/>
          <a:ln w="12700">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sp>
        <p:nvSpPr>
          <p:cNvPr id="112" name="Google Shape;112;p16" descr="National Board of Accreditation - Wikipedia"/>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3" name="Google Shape;113;p16" descr="National Board of Accreditation - Wikipedia"/>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4" name="Google Shape;114;p16" descr="NBA | SREE BUDDHA COLLEGE OF ENGINEERING, PATTOR P.O, NOORNAD, ALAPPUZHA,  KERALA -690529"/>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5" name="Google Shape;115;p16" descr="NBA | SREE BUDDHA COLLEGE OF ENGINEERING, PATTOR P.O, NOORNAD, ALAPPUZHA,  KERALA -690529"/>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16" name="Google Shape;116;p16" descr="NBA Accreditation - BCET | Top B.tech College in West Bengal"/>
          <p:cNvPicPr preferRelativeResize="0"/>
          <p:nvPr/>
        </p:nvPicPr>
        <p:blipFill rotWithShape="1">
          <a:blip r:embed="rId3">
            <a:alphaModFix/>
          </a:blip>
          <a:srcRect/>
          <a:stretch/>
        </p:blipFill>
        <p:spPr>
          <a:xfrm>
            <a:off x="5508625" y="6453187"/>
            <a:ext cx="792162" cy="404812"/>
          </a:xfrm>
          <a:prstGeom prst="rect">
            <a:avLst/>
          </a:prstGeom>
          <a:noFill/>
          <a:ln>
            <a:noFill/>
          </a:ln>
        </p:spPr>
      </p:pic>
      <p:pic>
        <p:nvPicPr>
          <p:cNvPr id="117" name="Google Shape;117;p16" descr="ariia"/>
          <p:cNvPicPr preferRelativeResize="0"/>
          <p:nvPr/>
        </p:nvPicPr>
        <p:blipFill rotWithShape="1">
          <a:blip r:embed="rId4">
            <a:alphaModFix/>
          </a:blip>
          <a:srcRect/>
          <a:stretch/>
        </p:blipFill>
        <p:spPr>
          <a:xfrm>
            <a:off x="7092950" y="6453187"/>
            <a:ext cx="1289050" cy="404812"/>
          </a:xfrm>
          <a:prstGeom prst="rect">
            <a:avLst/>
          </a:prstGeom>
          <a:noFill/>
          <a:ln>
            <a:noFill/>
          </a:ln>
        </p:spPr>
      </p:pic>
      <p:sp>
        <p:nvSpPr>
          <p:cNvPr id="118" name="Google Shape;118;p16" descr="NIRF Ranking 2023 Highlights: IIT Madras holds first position; IISC, JNU,  JMI among top 10 institutes | The Financial Expres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9" name="Google Shape;119;p16" descr="NIRF Ranking 2023: List of Top Colleges in India - Getmyuni"/>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0" name="Google Shape;120;p16"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1" name="Google Shape;121;p16"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 name="Google Shape;122;p16"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 name="Google Shape;123;p16"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24" name="Google Shape;124;p16" descr="National Institutional Ranking Framework - Wikipedia"/>
          <p:cNvPicPr preferRelativeResize="0"/>
          <p:nvPr/>
        </p:nvPicPr>
        <p:blipFill rotWithShape="1">
          <a:blip r:embed="rId5">
            <a:alphaModFix/>
          </a:blip>
          <a:srcRect/>
          <a:stretch/>
        </p:blipFill>
        <p:spPr>
          <a:xfrm>
            <a:off x="8423275" y="6372225"/>
            <a:ext cx="720725" cy="485775"/>
          </a:xfrm>
          <a:prstGeom prst="rect">
            <a:avLst/>
          </a:prstGeom>
          <a:noFill/>
          <a:ln>
            <a:noFill/>
          </a:ln>
        </p:spPr>
      </p:pic>
      <p:pic>
        <p:nvPicPr>
          <p:cNvPr id="125" name="Google Shape;125;p16" descr="logo – NAAC accredited with Grade A"/>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126" name="Google Shape;126;p16"/>
          <p:cNvSpPr txBox="1"/>
          <p:nvPr/>
        </p:nvSpPr>
        <p:spPr>
          <a:xfrm>
            <a:off x="476250" y="354012"/>
            <a:ext cx="8191500" cy="1939925"/>
          </a:xfrm>
          <a:prstGeom prst="rect">
            <a:avLst/>
          </a:prstGeom>
          <a:noFill/>
          <a:ln>
            <a:noFill/>
          </a:ln>
        </p:spPr>
        <p:txBody>
          <a:bodyPr spcFirstLastPara="1" wrap="square" lIns="21300" tIns="21300" rIns="21300" bIns="21300" anchor="ctr" anchorCtr="0">
            <a:noAutofit/>
          </a:bodyPr>
          <a:lstStyle/>
          <a:p>
            <a:pPr marL="0" marR="0" lvl="0" indent="0" algn="ctr" rtl="0">
              <a:lnSpc>
                <a:spcPct val="90000"/>
              </a:lnSpc>
              <a:spcBef>
                <a:spcPts val="0"/>
              </a:spcBef>
              <a:spcAft>
                <a:spcPts val="0"/>
              </a:spcAft>
              <a:buClr>
                <a:srgbClr val="0433FF"/>
              </a:buClr>
              <a:buSzPts val="5000"/>
              <a:buFont typeface="Arial Narrow"/>
              <a:buNone/>
            </a:pPr>
            <a:r>
              <a:rPr lang="en-US" sz="3200" b="1" i="0" u="none" dirty="0">
                <a:solidFill>
                  <a:srgbClr val="0433FF"/>
                </a:solidFill>
                <a:latin typeface="Metropolis Black" panose="00000A00000000000000" pitchFamily="50" charset="0"/>
                <a:ea typeface="Arial Narrow"/>
                <a:cs typeface="Arial Narrow"/>
                <a:sym typeface="Arial Narrow"/>
              </a:rPr>
              <a:t>310243- System Programming &amp; Operating System</a:t>
            </a:r>
            <a:endParaRPr sz="3200" dirty="0">
              <a:latin typeface="Metropolis Black" panose="00000A00000000000000" pitchFamily="50" charset="0"/>
            </a:endParaRPr>
          </a:p>
        </p:txBody>
      </p:sp>
      <p:sp>
        <p:nvSpPr>
          <p:cNvPr id="127" name="Google Shape;127;p16"/>
          <p:cNvSpPr txBox="1"/>
          <p:nvPr/>
        </p:nvSpPr>
        <p:spPr>
          <a:xfrm>
            <a:off x="294467" y="2165350"/>
            <a:ext cx="8570563" cy="3255962"/>
          </a:xfrm>
          <a:prstGeom prst="rect">
            <a:avLst/>
          </a:prstGeom>
          <a:noFill/>
          <a:ln>
            <a:noFill/>
          </a:ln>
        </p:spPr>
        <p:txBody>
          <a:bodyPr spcFirstLastPara="1" wrap="square" lIns="21300" tIns="21300" rIns="21300" bIns="21300" anchor="ctr" anchorCtr="0">
            <a:noAutofit/>
          </a:bodyPr>
          <a:lstStyle/>
          <a:p>
            <a:pPr marL="0" marR="0" lvl="0" indent="0" algn="l" rtl="0">
              <a:lnSpc>
                <a:spcPct val="100000"/>
              </a:lnSpc>
              <a:spcBef>
                <a:spcPts val="0"/>
              </a:spcBef>
              <a:spcAft>
                <a:spcPts val="0"/>
              </a:spcAft>
              <a:buClr>
                <a:srgbClr val="000000"/>
              </a:buClr>
              <a:buSzPts val="2500"/>
              <a:buFont typeface="Times New Roman"/>
              <a:buNone/>
            </a:pPr>
            <a:r>
              <a:rPr lang="en-US" sz="2200" b="0" i="0" u="none" dirty="0">
                <a:solidFill>
                  <a:srgbClr val="000000"/>
                </a:solidFill>
                <a:latin typeface="Metropolis" panose="00000500000000000000" pitchFamily="50" charset="0"/>
                <a:ea typeface="Times New Roman"/>
                <a:cs typeface="Times New Roman"/>
                <a:sym typeface="Times New Roman"/>
              </a:rPr>
              <a:t>Unit No.: 1</a:t>
            </a:r>
            <a:endParaRPr sz="2200" dirty="0">
              <a:latin typeface="Metropolis" panose="00000500000000000000" pitchFamily="50" charset="0"/>
            </a:endParaRPr>
          </a:p>
          <a:p>
            <a:pPr marL="0" marR="0" lvl="0" indent="0" algn="l" rtl="0">
              <a:lnSpc>
                <a:spcPct val="100000"/>
              </a:lnSpc>
              <a:spcBef>
                <a:spcPts val="400"/>
              </a:spcBef>
              <a:spcAft>
                <a:spcPts val="0"/>
              </a:spcAft>
              <a:buClr>
                <a:srgbClr val="000000"/>
              </a:buClr>
              <a:buSzPts val="2500"/>
              <a:buFont typeface="Times New Roman"/>
              <a:buNone/>
            </a:pPr>
            <a:r>
              <a:rPr lang="en-US" sz="2200" b="0" i="0" u="none" dirty="0">
                <a:solidFill>
                  <a:srgbClr val="000000"/>
                </a:solidFill>
                <a:latin typeface="Metropolis" panose="00000500000000000000" pitchFamily="50" charset="0"/>
                <a:ea typeface="Times New Roman"/>
                <a:cs typeface="Times New Roman"/>
                <a:sym typeface="Times New Roman"/>
              </a:rPr>
              <a:t>Unit Name: Introduction</a:t>
            </a:r>
            <a:endParaRPr sz="2200" dirty="0">
              <a:latin typeface="Metropolis" panose="00000500000000000000" pitchFamily="50" charset="0"/>
            </a:endParaRPr>
          </a:p>
          <a:p>
            <a:pPr marL="0" marR="0" lvl="0" indent="0" algn="l" rtl="0">
              <a:lnSpc>
                <a:spcPct val="100000"/>
              </a:lnSpc>
              <a:spcBef>
                <a:spcPts val="400"/>
              </a:spcBef>
              <a:spcAft>
                <a:spcPts val="0"/>
              </a:spcAft>
              <a:buClr>
                <a:srgbClr val="000000"/>
              </a:buClr>
              <a:buSzPts val="2500"/>
              <a:buFont typeface="Times New Roman"/>
              <a:buNone/>
            </a:pPr>
            <a:r>
              <a:rPr lang="en-US" sz="2200" b="0" i="0" u="none" dirty="0">
                <a:solidFill>
                  <a:srgbClr val="000000"/>
                </a:solidFill>
                <a:latin typeface="Metropolis" panose="00000500000000000000" pitchFamily="50" charset="0"/>
                <a:ea typeface="Times New Roman"/>
                <a:cs typeface="Times New Roman"/>
                <a:sym typeface="Times New Roman"/>
              </a:rPr>
              <a:t>Unit Outcomes: </a:t>
            </a:r>
            <a:r>
              <a:rPr lang="en-US" sz="2200" b="0" i="0" u="none" dirty="0">
                <a:solidFill>
                  <a:schemeClr val="dk1"/>
                </a:solidFill>
                <a:latin typeface="Metropolis" panose="00000500000000000000" pitchFamily="50" charset="0"/>
                <a:ea typeface="Times New Roman"/>
                <a:cs typeface="Times New Roman"/>
                <a:sym typeface="Times New Roman"/>
              </a:rPr>
              <a:t>To analyze basic System Software and its functionality.</a:t>
            </a:r>
            <a:endParaRPr sz="2200" dirty="0">
              <a:latin typeface="Metropolis" panose="00000500000000000000" pitchFamily="50" charset="0"/>
            </a:endParaRPr>
          </a:p>
        </p:txBody>
      </p:sp>
      <p:sp>
        <p:nvSpPr>
          <p:cNvPr id="4" name="Rectangle 3">
            <a:extLst>
              <a:ext uri="{FF2B5EF4-FFF2-40B4-BE49-F238E27FC236}">
                <a16:creationId xmlns:a16="http://schemas.microsoft.com/office/drawing/2014/main" id="{6F62AC25-5CA7-41BC-12A8-FE1CB2C9B025}"/>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 name="Picture 2" descr="A black background with red letters&#10;&#10;AI-generated content may be incorrect.">
            <a:extLst>
              <a:ext uri="{FF2B5EF4-FFF2-40B4-BE49-F238E27FC236}">
                <a16:creationId xmlns:a16="http://schemas.microsoft.com/office/drawing/2014/main" id="{0330B97F-0914-06F8-A356-18B8C39658DF}"/>
              </a:ext>
            </a:extLst>
          </p:cNvPr>
          <p:cNvPicPr>
            <a:picLocks noChangeAspect="1"/>
          </p:cNvPicPr>
          <p:nvPr/>
        </p:nvPicPr>
        <p:blipFill>
          <a:blip r:embed="rId7"/>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Translation Hierarchy</a:t>
            </a:r>
            <a:endParaRPr/>
          </a:p>
        </p:txBody>
      </p:sp>
      <p:pic>
        <p:nvPicPr>
          <p:cNvPr id="206" name="Google Shape;206;p25"/>
          <p:cNvPicPr preferRelativeResize="0">
            <a:picLocks noGrp="1"/>
          </p:cNvPicPr>
          <p:nvPr>
            <p:ph type="body" idx="1"/>
          </p:nvPr>
        </p:nvPicPr>
        <p:blipFill rotWithShape="1">
          <a:blip r:embed="rId3">
            <a:alphaModFix/>
          </a:blip>
          <a:srcRect/>
          <a:stretch/>
        </p:blipFill>
        <p:spPr>
          <a:xfrm>
            <a:off x="1219200" y="1219200"/>
            <a:ext cx="6986587" cy="5486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182" name="Google Shape;1182;p11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914400" marR="0" lvl="1" indent="-514350" algn="l" rtl="0">
              <a:lnSpc>
                <a:spcPct val="100000"/>
              </a:lnSpc>
              <a:spcBef>
                <a:spcPts val="0"/>
              </a:spcBef>
              <a:spcAft>
                <a:spcPts val="0"/>
              </a:spcAft>
              <a:buClr>
                <a:schemeClr val="dk1"/>
              </a:buClr>
              <a:buSzPts val="2400"/>
              <a:buFont typeface="Calibri"/>
              <a:buAutoNum type="alphaLcParenR" startAt="6"/>
            </a:pPr>
            <a:r>
              <a:rPr lang="en-US" sz="2400" b="0" i="0" u="none" strike="noStrike" cap="none">
                <a:solidFill>
                  <a:schemeClr val="dk1"/>
                </a:solidFill>
                <a:latin typeface="Times New Roman"/>
                <a:ea typeface="Times New Roman"/>
                <a:cs typeface="Times New Roman"/>
                <a:sym typeface="Times New Roman"/>
              </a:rPr>
              <a:t>if size not equal to 0 then</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Move contents of Machine_code_buffer to the address code_area_address + loc_cntr;</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loc_cntr := loc_cntr + size;</a:t>
            </a:r>
            <a:endParaRPr/>
          </a:p>
          <a:p>
            <a:pPr marL="514350" marR="0" lvl="0" indent="-514350" algn="l" rtl="0">
              <a:lnSpc>
                <a:spcPct val="100000"/>
              </a:lnSpc>
              <a:spcBef>
                <a:spcPts val="560"/>
              </a:spcBef>
              <a:spcAft>
                <a:spcPts val="0"/>
              </a:spcAft>
              <a:buClr>
                <a:schemeClr val="dk1"/>
              </a:buClr>
              <a:buSzPts val="2800"/>
              <a:buFont typeface="Calibri"/>
              <a:buAutoNum type="arabicPeriod" startAt="3"/>
            </a:pPr>
            <a:r>
              <a:rPr lang="en-US" sz="2800" b="0" i="0" u="none">
                <a:solidFill>
                  <a:schemeClr val="dk1"/>
                </a:solidFill>
                <a:latin typeface="Times New Roman"/>
                <a:ea typeface="Times New Roman"/>
                <a:cs typeface="Times New Roman"/>
                <a:sym typeface="Times New Roman"/>
              </a:rPr>
              <a:t>(Processing of END statement)</a:t>
            </a:r>
            <a:endParaRPr/>
          </a:p>
          <a:p>
            <a:pPr marL="914400" marR="0" lvl="1" indent="-514350" algn="l" rtl="0">
              <a:lnSpc>
                <a:spcPct val="100000"/>
              </a:lnSpc>
              <a:spcBef>
                <a:spcPts val="480"/>
              </a:spcBef>
              <a:spcAft>
                <a:spcPts val="0"/>
              </a:spcAft>
              <a:buClr>
                <a:schemeClr val="dk1"/>
              </a:buClr>
              <a:buSzPts val="2400"/>
              <a:buFont typeface="Calibri"/>
              <a:buAutoNum type="alphaLcParenR"/>
            </a:pPr>
            <a:r>
              <a:rPr lang="en-US" sz="2400" b="0" i="0" u="none" strike="noStrike" cap="none">
                <a:solidFill>
                  <a:schemeClr val="dk1"/>
                </a:solidFill>
                <a:latin typeface="Times New Roman"/>
                <a:ea typeface="Times New Roman"/>
                <a:cs typeface="Times New Roman"/>
                <a:sym typeface="Times New Roman"/>
              </a:rPr>
              <a:t>Perform steps 2(b) and 2(f).</a:t>
            </a:r>
            <a:endParaRPr/>
          </a:p>
          <a:p>
            <a:pPr marL="914400" marR="0" lvl="1" indent="-514350" algn="l" rtl="0">
              <a:lnSpc>
                <a:spcPct val="100000"/>
              </a:lnSpc>
              <a:spcBef>
                <a:spcPts val="480"/>
              </a:spcBef>
              <a:spcAft>
                <a:spcPts val="0"/>
              </a:spcAft>
              <a:buClr>
                <a:schemeClr val="dk1"/>
              </a:buClr>
              <a:buSzPts val="2400"/>
              <a:buFont typeface="Calibri"/>
              <a:buAutoNum type="alphaLcParenR"/>
            </a:pPr>
            <a:r>
              <a:rPr lang="en-US" sz="2400" b="0" i="0" u="none" strike="noStrike" cap="none">
                <a:solidFill>
                  <a:schemeClr val="dk1"/>
                </a:solidFill>
                <a:latin typeface="Times New Roman"/>
                <a:ea typeface="Times New Roman"/>
                <a:cs typeface="Times New Roman"/>
                <a:sym typeface="Times New Roman"/>
              </a:rPr>
              <a:t>Write code_area into output file.</a:t>
            </a:r>
            <a:endParaRPr/>
          </a:p>
        </p:txBody>
      </p:sp>
      <p:pic>
        <p:nvPicPr>
          <p:cNvPr id="1183" name="Google Shape;1183;p11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16"/>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1189" name="Google Shape;1189;p116"/>
          <p:cNvGraphicFramePr/>
          <p:nvPr/>
        </p:nvGraphicFramePr>
        <p:xfrm>
          <a:off x="457200" y="990600"/>
          <a:ext cx="3000000" cy="3000000"/>
        </p:xfrm>
        <a:graphic>
          <a:graphicData uri="http://schemas.openxmlformats.org/drawingml/2006/table">
            <a:tbl>
              <a:tblPr>
                <a:noFill/>
                <a:tableStyleId>{891FCBD7-A35A-44FF-8FD4-DFB157C4419C}</a:tableStyleId>
              </a:tblPr>
              <a:tblGrid>
                <a:gridCol w="1646225">
                  <a:extLst>
                    <a:ext uri="{9D8B030D-6E8A-4147-A177-3AD203B41FA5}">
                      <a16:colId xmlns:a16="http://schemas.microsoft.com/office/drawing/2014/main" val="20000"/>
                    </a:ext>
                  </a:extLst>
                </a:gridCol>
                <a:gridCol w="164622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25">
                  <a:extLst>
                    <a:ext uri="{9D8B030D-6E8A-4147-A177-3AD203B41FA5}">
                      <a16:colId xmlns:a16="http://schemas.microsoft.com/office/drawing/2014/main" val="20003"/>
                    </a:ext>
                  </a:extLst>
                </a:gridCol>
                <a:gridCol w="1646225">
                  <a:extLst>
                    <a:ext uri="{9D8B030D-6E8A-4147-A177-3AD203B41FA5}">
                      <a16:colId xmlns:a16="http://schemas.microsoft.com/office/drawing/2014/main" val="20004"/>
                    </a:ext>
                  </a:extLst>
                </a:gridCol>
              </a:tblGrid>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1"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+09 0 216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+09 0 217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+04 1 208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+04 1 216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+01 1 217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+02 1 209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+05 1 218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+10 0 218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LTORG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+04 1 220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+04 1 216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+01 1 217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+02 1 221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DIV</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=‘26’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+08 1 222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+05 1 218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5"/>
                  </a:ext>
                </a:extLst>
              </a:tr>
              <a:tr h="274625">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6"/>
                  </a:ext>
                </a:extLst>
              </a:tr>
              <a:tr h="273050">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7"/>
                  </a:ext>
                </a:extLst>
              </a:tr>
              <a:tr h="274625">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8"/>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9"/>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pic>
        <p:nvPicPr>
          <p:cNvPr id="1190" name="Google Shape;1190;p11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Exercise</a:t>
            </a:r>
            <a:endParaRPr/>
          </a:p>
        </p:txBody>
      </p:sp>
      <p:sp>
        <p:nvSpPr>
          <p:cNvPr id="1196" name="Google Shape;1196;p11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give source program generate symbol table, literal table</a:t>
            </a:r>
            <a:endParaRPr/>
          </a:p>
        </p:txBody>
      </p:sp>
      <p:graphicFrame>
        <p:nvGraphicFramePr>
          <p:cNvPr id="1197" name="Google Shape;1197;p117"/>
          <p:cNvGraphicFramePr/>
          <p:nvPr/>
        </p:nvGraphicFramePr>
        <p:xfrm>
          <a:off x="1524000" y="2671762"/>
          <a:ext cx="3000000" cy="3000000"/>
        </p:xfrm>
        <a:graphic>
          <a:graphicData uri="http://schemas.openxmlformats.org/drawingml/2006/table">
            <a:tbl>
              <a:tblPr>
                <a:noFill/>
                <a:tableStyleId>{891FCBD7-A35A-44FF-8FD4-DFB157C4419C}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1" i="0" u="none">
                          <a:solidFill>
                            <a:schemeClr val="dk1"/>
                          </a:solidFill>
                          <a:latin typeface="Calibri"/>
                          <a:ea typeface="Calibri"/>
                          <a:cs typeface="Calibri"/>
                          <a:sym typeface="Calibri"/>
                        </a:rPr>
                        <a:t>100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L1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AREG, 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AREG, 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EQU</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L2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ORIGIN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A-1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099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ORIGIN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L2+1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04800">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048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pic>
        <p:nvPicPr>
          <p:cNvPr id="1198" name="Google Shape;1198;p11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References</a:t>
            </a:r>
            <a:endParaRPr/>
          </a:p>
        </p:txBody>
      </p:sp>
      <p:sp>
        <p:nvSpPr>
          <p:cNvPr id="1204" name="Google Shape;1204;p1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D. M. Dhamdhere, “System Programming and Operating System”, TMH</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pic>
        <p:nvPicPr>
          <p:cNvPr id="1205" name="Google Shape;1205;p11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2"/>
          <p:cNvSpPr/>
          <p:nvPr/>
        </p:nvSpPr>
        <p:spPr>
          <a:xfrm>
            <a:off x="5824912" y="278691"/>
            <a:ext cx="1083122"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306" name="CustomShape 4"/>
          <p:cNvSpPr/>
          <p:nvPr/>
        </p:nvSpPr>
        <p:spPr>
          <a:xfrm>
            <a:off x="285749" y="1269675"/>
            <a:ext cx="8532787" cy="272767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2200" spc="-20" dirty="0">
                <a:latin typeface="Metropolis" panose="00000500000000000000" pitchFamily="50" charset="0"/>
                <a:cs typeface="Times New Roman" pitchFamily="18" charset="0"/>
              </a:rPr>
              <a:t>A</a:t>
            </a:r>
            <a:r>
              <a:rPr lang="en-IN" sz="2200" spc="-30" dirty="0">
                <a:latin typeface="Metropolis" panose="00000500000000000000" pitchFamily="50" charset="0"/>
                <a:cs typeface="Times New Roman" pitchFamily="18" charset="0"/>
              </a:rPr>
              <a:t>s</a:t>
            </a:r>
            <a:r>
              <a:rPr lang="en-IN" sz="2200" spc="-17" dirty="0">
                <a:latin typeface="Metropolis" panose="00000500000000000000" pitchFamily="50" charset="0"/>
                <a:cs typeface="Times New Roman" pitchFamily="18" charset="0"/>
              </a:rPr>
              <a:t>s</a:t>
            </a:r>
            <a:r>
              <a:rPr lang="en-IN" sz="2200" spc="-34" dirty="0">
                <a:latin typeface="Metropolis" panose="00000500000000000000" pitchFamily="50" charset="0"/>
                <a:cs typeface="Times New Roman" pitchFamily="18" charset="0"/>
              </a:rPr>
              <a:t>e</a:t>
            </a:r>
            <a:r>
              <a:rPr lang="en-IN" sz="2200" spc="-27"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b</a:t>
            </a:r>
            <a:r>
              <a:rPr lang="en-IN" sz="2200" spc="-1" dirty="0">
                <a:latin typeface="Metropolis" panose="00000500000000000000" pitchFamily="50" charset="0"/>
                <a:cs typeface="Times New Roman" pitchFamily="18" charset="0"/>
              </a:rPr>
              <a:t>l</a:t>
            </a:r>
            <a:r>
              <a:rPr lang="en-IN" sz="2200" spc="-37" dirty="0">
                <a:latin typeface="Metropolis" panose="00000500000000000000" pitchFamily="50" charset="0"/>
                <a:cs typeface="Times New Roman" pitchFamily="18" charset="0"/>
              </a:rPr>
              <a:t>e</a:t>
            </a:r>
            <a:r>
              <a:rPr lang="en-IN" sz="2200" spc="-27" dirty="0">
                <a:latin typeface="Metropolis" panose="00000500000000000000" pitchFamily="50" charset="0"/>
                <a:cs typeface="Times New Roman" pitchFamily="18" charset="0"/>
              </a:rPr>
              <a:t>r</a:t>
            </a:r>
            <a:r>
              <a:rPr lang="en-IN" sz="2200" spc="-8" dirty="0">
                <a:latin typeface="Metropolis" panose="00000500000000000000" pitchFamily="50" charset="0"/>
                <a:cs typeface="Times New Roman" pitchFamily="18" charset="0"/>
              </a:rPr>
              <a:t>:-</a:t>
            </a:r>
            <a:endParaRPr lang="en-IN" sz="2200" spc="-1" dirty="0">
              <a:latin typeface="Metropolis" panose="00000500000000000000" pitchFamily="50" charset="0"/>
              <a:cs typeface="Times New Roman" pitchFamily="18" charset="0"/>
            </a:endParaRPr>
          </a:p>
          <a:p>
            <a:pPr marL="9112" algn="just">
              <a:spcBef>
                <a:spcPts val="728"/>
              </a:spcBef>
            </a:pPr>
            <a:r>
              <a:rPr lang="en-IN" sz="2200" spc="-13"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h</a:t>
            </a:r>
            <a:r>
              <a:rPr lang="en-IN" sz="2200" spc="-22" dirty="0">
                <a:latin typeface="Metropolis" panose="00000500000000000000" pitchFamily="50" charset="0"/>
                <a:cs typeface="Times New Roman" pitchFamily="18" charset="0"/>
              </a:rPr>
              <a:t>e</a:t>
            </a:r>
            <a:r>
              <a:rPr lang="en-IN" sz="2200" spc="-17" dirty="0">
                <a:latin typeface="Metropolis" panose="00000500000000000000" pitchFamily="50" charset="0"/>
                <a:cs typeface="Times New Roman" pitchFamily="18" charset="0"/>
              </a:rPr>
              <a:t>s</a:t>
            </a:r>
            <a:r>
              <a:rPr lang="en-IN" sz="2200" spc="-13" dirty="0">
                <a:latin typeface="Metropolis" panose="00000500000000000000" pitchFamily="50" charset="0"/>
                <a:cs typeface="Times New Roman" pitchFamily="18" charset="0"/>
              </a:rPr>
              <a:t>e</a:t>
            </a:r>
            <a:r>
              <a:rPr lang="en-IN" sz="2200" spc="-51"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ar</a:t>
            </a:r>
            <a:r>
              <a:rPr lang="en-IN" sz="2200" spc="-13" dirty="0">
                <a:latin typeface="Metropolis" panose="00000500000000000000" pitchFamily="50" charset="0"/>
                <a:cs typeface="Times New Roman" pitchFamily="18" charset="0"/>
              </a:rPr>
              <a:t>e</a:t>
            </a:r>
            <a:r>
              <a:rPr lang="en-IN" sz="2200" spc="-104"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3"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s</a:t>
            </a:r>
            <a:r>
              <a:rPr lang="en-IN" sz="2200" spc="-34" dirty="0">
                <a:latin typeface="Metropolis" panose="00000500000000000000" pitchFamily="50" charset="0"/>
                <a:cs typeface="Times New Roman" pitchFamily="18" charset="0"/>
              </a:rPr>
              <a:t>y</a:t>
            </a:r>
            <a:r>
              <a:rPr lang="en-IN" sz="2200" spc="-30" dirty="0">
                <a:latin typeface="Metropolis" panose="00000500000000000000" pitchFamily="50" charset="0"/>
                <a:cs typeface="Times New Roman" pitchFamily="18" charset="0"/>
              </a:rPr>
              <a:t>s</a:t>
            </a:r>
            <a:r>
              <a:rPr lang="en-IN" sz="2200" spc="-41" dirty="0">
                <a:latin typeface="Metropolis" panose="00000500000000000000" pitchFamily="50" charset="0"/>
                <a:cs typeface="Times New Roman" pitchFamily="18" charset="0"/>
              </a:rPr>
              <a:t>t</a:t>
            </a:r>
            <a:r>
              <a:rPr lang="en-IN" sz="2200" spc="-51" dirty="0">
                <a:latin typeface="Metropolis" panose="00000500000000000000" pitchFamily="50" charset="0"/>
                <a:cs typeface="Times New Roman" pitchFamily="18" charset="0"/>
              </a:rPr>
              <a:t>e</a:t>
            </a:r>
            <a:r>
              <a:rPr lang="en-IN" sz="2200" spc="-22" dirty="0">
                <a:latin typeface="Metropolis" panose="00000500000000000000" pitchFamily="50" charset="0"/>
                <a:cs typeface="Times New Roman" pitchFamily="18" charset="0"/>
              </a:rPr>
              <a:t>m</a:t>
            </a:r>
            <a:r>
              <a:rPr lang="en-IN" sz="2200" spc="-114"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p</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o</a:t>
            </a:r>
            <a:r>
              <a:rPr lang="en-IN" sz="2200" spc="-37" dirty="0">
                <a:latin typeface="Metropolis" panose="00000500000000000000" pitchFamily="50" charset="0"/>
                <a:cs typeface="Times New Roman" pitchFamily="18" charset="0"/>
              </a:rPr>
              <a:t>g</a:t>
            </a:r>
            <a:r>
              <a:rPr lang="en-IN" sz="2200" spc="-30" dirty="0">
                <a:latin typeface="Metropolis" panose="00000500000000000000" pitchFamily="50" charset="0"/>
                <a:cs typeface="Times New Roman" pitchFamily="18" charset="0"/>
              </a:rPr>
              <a:t>r</a:t>
            </a:r>
            <a:r>
              <a:rPr lang="en-IN" sz="2200" spc="-37" dirty="0">
                <a:latin typeface="Metropolis" panose="00000500000000000000" pitchFamily="50" charset="0"/>
                <a:cs typeface="Times New Roman" pitchFamily="18" charset="0"/>
              </a:rPr>
              <a:t>a</a:t>
            </a:r>
            <a:r>
              <a:rPr lang="en-IN" sz="2200" spc="-49"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s</a:t>
            </a:r>
            <a:r>
              <a:rPr lang="en-IN" sz="2200" spc="-78"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w</a:t>
            </a:r>
            <a:r>
              <a:rPr lang="en-IN" sz="2200" spc="-30"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ich</a:t>
            </a:r>
            <a:r>
              <a:rPr lang="en-IN" sz="2200" spc="-66"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il</a:t>
            </a:r>
            <a:r>
              <a:rPr lang="en-IN" sz="2200" spc="-1" dirty="0">
                <a:latin typeface="Metropolis" panose="00000500000000000000" pitchFamily="50" charset="0"/>
                <a:cs typeface="Times New Roman" pitchFamily="18" charset="0"/>
              </a:rPr>
              <a:t>l </a:t>
            </a:r>
            <a:r>
              <a:rPr lang="en-IN" sz="2200" spc="-34" dirty="0">
                <a:latin typeface="Metropolis" panose="00000500000000000000" pitchFamily="50" charset="0"/>
                <a:cs typeface="Times New Roman" pitchFamily="18" charset="0"/>
              </a:rPr>
              <a:t>au</a:t>
            </a:r>
            <a:r>
              <a:rPr lang="en-IN" sz="2200" spc="-22"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o</a:t>
            </a:r>
            <a:r>
              <a:rPr lang="en-IN" sz="2200" spc="-44"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20" dirty="0">
                <a:latin typeface="Metropolis" panose="00000500000000000000" pitchFamily="50" charset="0"/>
                <a:cs typeface="Times New Roman" pitchFamily="18" charset="0"/>
              </a:rPr>
              <a:t>i</a:t>
            </a:r>
            <a:r>
              <a:rPr lang="en-IN" sz="2200" spc="-27"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a</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ly</a:t>
            </a:r>
            <a:r>
              <a:rPr lang="en-IN" sz="2200" spc="-63"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an</a:t>
            </a:r>
            <a:r>
              <a:rPr lang="en-IN" sz="2200" spc="-30" dirty="0">
                <a:latin typeface="Metropolis" panose="00000500000000000000" pitchFamily="50" charset="0"/>
                <a:cs typeface="Times New Roman" pitchFamily="18" charset="0"/>
              </a:rPr>
              <a:t>s</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e</a:t>
            </a:r>
            <a:r>
              <a:rPr lang="en-IN" sz="2200" spc="-110"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3"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a</a:t>
            </a:r>
            <a:r>
              <a:rPr lang="en-IN" sz="2200" spc="-17" dirty="0">
                <a:latin typeface="Metropolis" panose="00000500000000000000" pitchFamily="50" charset="0"/>
                <a:cs typeface="Times New Roman" pitchFamily="18" charset="0"/>
              </a:rPr>
              <a:t>s</a:t>
            </a:r>
            <a:r>
              <a:rPr lang="en-IN" sz="2200" spc="-22" dirty="0">
                <a:latin typeface="Metropolis" panose="00000500000000000000" pitchFamily="50" charset="0"/>
                <a:cs typeface="Times New Roman" pitchFamily="18" charset="0"/>
              </a:rPr>
              <a:t>se</a:t>
            </a:r>
            <a:r>
              <a:rPr lang="en-IN" sz="2200" spc="-37" dirty="0">
                <a:latin typeface="Metropolis" panose="00000500000000000000" pitchFamily="50" charset="0"/>
                <a:cs typeface="Times New Roman" pitchFamily="18" charset="0"/>
              </a:rPr>
              <a:t>m</a:t>
            </a:r>
            <a:r>
              <a:rPr lang="en-IN" sz="2200" spc="-27" dirty="0">
                <a:latin typeface="Metropolis" panose="00000500000000000000" pitchFamily="50" charset="0"/>
                <a:cs typeface="Times New Roman" pitchFamily="18" charset="0"/>
              </a:rPr>
              <a:t>b</a:t>
            </a:r>
            <a:r>
              <a:rPr lang="en-IN" sz="2200" spc="-13" dirty="0">
                <a:latin typeface="Metropolis" panose="00000500000000000000" pitchFamily="50" charset="0"/>
                <a:cs typeface="Times New Roman" pitchFamily="18" charset="0"/>
              </a:rPr>
              <a:t>ly</a:t>
            </a:r>
            <a:r>
              <a:rPr lang="en-IN" sz="2200" spc="-6"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an</a:t>
            </a:r>
            <a:r>
              <a:rPr lang="en-IN" sz="2200" spc="-20" dirty="0">
                <a:latin typeface="Metropolis" panose="00000500000000000000" pitchFamily="50" charset="0"/>
                <a:cs typeface="Times New Roman" pitchFamily="18" charset="0"/>
              </a:rPr>
              <a:t>guag</a:t>
            </a:r>
            <a:r>
              <a:rPr lang="en-IN" sz="2200" spc="-13" dirty="0">
                <a:latin typeface="Metropolis" panose="00000500000000000000" pitchFamily="50" charset="0"/>
                <a:cs typeface="Times New Roman" pitchFamily="18" charset="0"/>
              </a:rPr>
              <a:t>e </a:t>
            </a:r>
            <a:r>
              <a:rPr lang="en-IN" sz="2200" spc="-44" dirty="0">
                <a:latin typeface="Metropolis" panose="00000500000000000000" pitchFamily="50" charset="0"/>
                <a:cs typeface="Times New Roman" pitchFamily="18" charset="0"/>
              </a:rPr>
              <a:t>p</a:t>
            </a:r>
            <a:r>
              <a:rPr lang="en-IN" sz="2200" spc="-37" dirty="0">
                <a:latin typeface="Metropolis" panose="00000500000000000000" pitchFamily="50" charset="0"/>
                <a:cs typeface="Times New Roman" pitchFamily="18" charset="0"/>
              </a:rPr>
              <a:t>r</a:t>
            </a:r>
            <a:r>
              <a:rPr lang="en-IN" sz="2200" spc="-41" dirty="0">
                <a:latin typeface="Metropolis" panose="00000500000000000000" pitchFamily="50" charset="0"/>
                <a:cs typeface="Times New Roman" pitchFamily="18" charset="0"/>
              </a:rPr>
              <a:t>o</a:t>
            </a:r>
            <a:r>
              <a:rPr lang="en-IN" sz="2200" spc="-44" dirty="0">
                <a:latin typeface="Metropolis" panose="00000500000000000000" pitchFamily="50" charset="0"/>
                <a:cs typeface="Times New Roman" pitchFamily="18" charset="0"/>
              </a:rPr>
              <a:t>g</a:t>
            </a:r>
            <a:r>
              <a:rPr lang="en-IN" sz="2200" spc="-37" dirty="0">
                <a:latin typeface="Metropolis" panose="00000500000000000000" pitchFamily="50" charset="0"/>
                <a:cs typeface="Times New Roman" pitchFamily="18" charset="0"/>
              </a:rPr>
              <a:t>r</a:t>
            </a:r>
            <a:r>
              <a:rPr lang="en-IN" sz="2200" spc="-4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m</a:t>
            </a:r>
            <a:r>
              <a:rPr lang="en-IN" sz="2200" spc="-94"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a:t>
            </a:r>
            <a:r>
              <a:rPr lang="en-IN" sz="2200" spc="-72"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17" dirty="0">
                <a:latin typeface="Metropolis" panose="00000500000000000000" pitchFamily="50" charset="0"/>
                <a:cs typeface="Times New Roman" pitchFamily="18" charset="0"/>
              </a:rPr>
              <a:t>o</a:t>
            </a:r>
            <a:r>
              <a:rPr lang="en-IN" sz="2200" spc="-118"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6"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m</a:t>
            </a:r>
            <a:r>
              <a:rPr lang="en-IN" sz="2200" spc="-27" dirty="0">
                <a:latin typeface="Metropolis" panose="00000500000000000000" pitchFamily="50" charset="0"/>
                <a:cs typeface="Times New Roman" pitchFamily="18" charset="0"/>
              </a:rPr>
              <a:t>a</a:t>
            </a:r>
            <a:r>
              <a:rPr lang="en-IN" sz="2200" spc="-13"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ne</a:t>
            </a:r>
            <a:r>
              <a:rPr lang="en-IN" sz="2200" spc="-8"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30" dirty="0">
                <a:latin typeface="Metropolis" panose="00000500000000000000" pitchFamily="50" charset="0"/>
                <a:cs typeface="Times New Roman" pitchFamily="18" charset="0"/>
              </a:rPr>
              <a:t>an</a:t>
            </a:r>
            <a:r>
              <a:rPr lang="en-IN" sz="2200" spc="-20" dirty="0">
                <a:latin typeface="Metropolis" panose="00000500000000000000" pitchFamily="50" charset="0"/>
                <a:cs typeface="Times New Roman" pitchFamily="18" charset="0"/>
              </a:rPr>
              <a:t>gua</a:t>
            </a:r>
            <a:r>
              <a:rPr lang="en-IN" sz="2200" spc="-27" dirty="0">
                <a:latin typeface="Metropolis" panose="00000500000000000000" pitchFamily="50" charset="0"/>
                <a:cs typeface="Times New Roman" pitchFamily="18" charset="0"/>
              </a:rPr>
              <a:t>g</a:t>
            </a:r>
            <a:r>
              <a:rPr lang="en-IN" sz="2200" spc="-13"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 </a:t>
            </a:r>
            <a:r>
              <a:rPr lang="en-IN" sz="2200" spc="-49" dirty="0">
                <a:latin typeface="Metropolis" panose="00000500000000000000" pitchFamily="50" charset="0"/>
                <a:cs typeface="Times New Roman" pitchFamily="18" charset="0"/>
              </a:rPr>
              <a:t>p</a:t>
            </a:r>
            <a:r>
              <a:rPr lang="en-IN" sz="2200" spc="-37" dirty="0">
                <a:latin typeface="Metropolis" panose="00000500000000000000" pitchFamily="50" charset="0"/>
                <a:cs typeface="Times New Roman" pitchFamily="18" charset="0"/>
              </a:rPr>
              <a:t>r</a:t>
            </a:r>
            <a:r>
              <a:rPr lang="en-IN" sz="2200" spc="-44" dirty="0">
                <a:latin typeface="Metropolis" panose="00000500000000000000" pitchFamily="50" charset="0"/>
                <a:cs typeface="Times New Roman" pitchFamily="18" charset="0"/>
              </a:rPr>
              <a:t>o</a:t>
            </a:r>
            <a:r>
              <a:rPr lang="en-IN" sz="2200" spc="-49" dirty="0">
                <a:latin typeface="Metropolis" panose="00000500000000000000" pitchFamily="50" charset="0"/>
                <a:cs typeface="Times New Roman" pitchFamily="18" charset="0"/>
              </a:rPr>
              <a:t>g</a:t>
            </a:r>
            <a:r>
              <a:rPr lang="en-IN" sz="2200" spc="-37" dirty="0">
                <a:latin typeface="Metropolis" panose="00000500000000000000" pitchFamily="50" charset="0"/>
                <a:cs typeface="Times New Roman" pitchFamily="18" charset="0"/>
              </a:rPr>
              <a:t>r</a:t>
            </a:r>
            <a:r>
              <a:rPr lang="en-IN" sz="2200" spc="-49"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m</a:t>
            </a:r>
            <a:endParaRPr lang="en-IN" sz="2200" spc="-1" dirty="0">
              <a:latin typeface="Metropolis" panose="00000500000000000000" pitchFamily="50" charset="0"/>
              <a:cs typeface="Times New Roman" pitchFamily="18" charset="0"/>
            </a:endParaRPr>
          </a:p>
        </p:txBody>
      </p:sp>
      <p:sp>
        <p:nvSpPr>
          <p:cNvPr id="307" name="CustomShape 5"/>
          <p:cNvSpPr/>
          <p:nvPr/>
        </p:nvSpPr>
        <p:spPr>
          <a:xfrm>
            <a:off x="3107869" y="3882938"/>
            <a:ext cx="95681" cy="103275"/>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08" name="CustomShape 6"/>
          <p:cNvSpPr/>
          <p:nvPr/>
        </p:nvSpPr>
        <p:spPr>
          <a:xfrm>
            <a:off x="3167859" y="3934575"/>
            <a:ext cx="23288" cy="6328"/>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09" name="CustomShape 7"/>
          <p:cNvSpPr/>
          <p:nvPr/>
        </p:nvSpPr>
        <p:spPr>
          <a:xfrm>
            <a:off x="2214563" y="3901923"/>
            <a:ext cx="976584" cy="32146"/>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10" name="CustomShape 8"/>
          <p:cNvSpPr/>
          <p:nvPr/>
        </p:nvSpPr>
        <p:spPr>
          <a:xfrm>
            <a:off x="3178744" y="3929260"/>
            <a:ext cx="9113" cy="10884"/>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1" name="CustomShape 9"/>
          <p:cNvSpPr/>
          <p:nvPr/>
        </p:nvSpPr>
        <p:spPr>
          <a:xfrm>
            <a:off x="3167859" y="3928247"/>
            <a:ext cx="23288" cy="6328"/>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2" name="CustomShape 10"/>
          <p:cNvSpPr/>
          <p:nvPr/>
        </p:nvSpPr>
        <p:spPr>
          <a:xfrm>
            <a:off x="6636178" y="3882684"/>
            <a:ext cx="96188" cy="103275"/>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3" name="CustomShape 11"/>
          <p:cNvSpPr/>
          <p:nvPr/>
        </p:nvSpPr>
        <p:spPr>
          <a:xfrm>
            <a:off x="6696169" y="3934575"/>
            <a:ext cx="23288" cy="6328"/>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4" name="CustomShape 12"/>
          <p:cNvSpPr/>
          <p:nvPr/>
        </p:nvSpPr>
        <p:spPr>
          <a:xfrm>
            <a:off x="5436112" y="3933816"/>
            <a:ext cx="1283344" cy="253"/>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15" name="CustomShape 13"/>
          <p:cNvSpPr/>
          <p:nvPr/>
        </p:nvSpPr>
        <p:spPr>
          <a:xfrm>
            <a:off x="6707053" y="3929260"/>
            <a:ext cx="9619" cy="10884"/>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6" name="CustomShape 14"/>
          <p:cNvSpPr/>
          <p:nvPr/>
        </p:nvSpPr>
        <p:spPr>
          <a:xfrm>
            <a:off x="6696169" y="3928247"/>
            <a:ext cx="23288" cy="6328"/>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17" name="CustomShape 15"/>
          <p:cNvSpPr/>
          <p:nvPr/>
        </p:nvSpPr>
        <p:spPr>
          <a:xfrm>
            <a:off x="82519" y="3579441"/>
            <a:ext cx="2132044" cy="1113497"/>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8" dirty="0">
                <a:solidFill>
                  <a:srgbClr val="5C5C5C"/>
                </a:solidFill>
                <a:latin typeface="Calibri"/>
              </a:rPr>
              <a:t>S</a:t>
            </a:r>
            <a:r>
              <a:rPr lang="en-IN" sz="1828" i="1" spc="-13" dirty="0">
                <a:solidFill>
                  <a:srgbClr val="5C5C5C"/>
                </a:solidFill>
                <a:latin typeface="Calibri"/>
              </a:rPr>
              <a:t>o</a:t>
            </a:r>
            <a:r>
              <a:rPr lang="en-IN" sz="1828" i="1" spc="-3" dirty="0">
                <a:solidFill>
                  <a:srgbClr val="5C5C5C"/>
                </a:solidFill>
                <a:latin typeface="Calibri"/>
              </a:rPr>
              <a:t>u</a:t>
            </a:r>
            <a:r>
              <a:rPr lang="en-IN" sz="1828" i="1" spc="-17" dirty="0">
                <a:solidFill>
                  <a:srgbClr val="5C5C5C"/>
                </a:solidFill>
                <a:latin typeface="Calibri"/>
              </a:rPr>
              <a:t>r</a:t>
            </a:r>
            <a:r>
              <a:rPr lang="en-IN" sz="1828" i="1" spc="-13" dirty="0">
                <a:solidFill>
                  <a:srgbClr val="5C5C5C"/>
                </a:solidFill>
                <a:latin typeface="Calibri"/>
              </a:rPr>
              <a:t>c</a:t>
            </a:r>
            <a:r>
              <a:rPr lang="en-IN" sz="1828" i="1" spc="-1" dirty="0">
                <a:solidFill>
                  <a:srgbClr val="5C5C5C"/>
                </a:solidFill>
                <a:latin typeface="Calibri"/>
              </a:rPr>
              <a:t>e</a:t>
            </a:r>
            <a:r>
              <a:rPr lang="en-IN" sz="1828" i="1" spc="-49" dirty="0">
                <a:solidFill>
                  <a:srgbClr val="5C5C5C"/>
                </a:solidFill>
                <a:latin typeface="Times New Roman"/>
              </a:rPr>
              <a:t> </a:t>
            </a:r>
            <a:r>
              <a:rPr lang="en-IN" sz="1828" i="1" spc="-13" dirty="0">
                <a:solidFill>
                  <a:srgbClr val="5C5C5C"/>
                </a:solidFill>
                <a:latin typeface="Calibri"/>
              </a:rPr>
              <a:t>p</a:t>
            </a:r>
            <a:r>
              <a:rPr lang="en-IN" sz="1828" i="1" spc="-20" dirty="0">
                <a:solidFill>
                  <a:srgbClr val="5C5C5C"/>
                </a:solidFill>
                <a:latin typeface="Calibri"/>
              </a:rPr>
              <a:t>ro</a:t>
            </a:r>
            <a:r>
              <a:rPr lang="en-IN" sz="1828" i="1" spc="-13" dirty="0">
                <a:solidFill>
                  <a:srgbClr val="5C5C5C"/>
                </a:solidFill>
                <a:latin typeface="Calibri"/>
              </a:rPr>
              <a:t>g</a:t>
            </a:r>
            <a:r>
              <a:rPr lang="en-IN" sz="1828" i="1" spc="-20" dirty="0">
                <a:solidFill>
                  <a:srgbClr val="5C5C5C"/>
                </a:solidFill>
                <a:latin typeface="Calibri"/>
              </a:rPr>
              <a:t>r</a:t>
            </a:r>
            <a:r>
              <a:rPr lang="en-IN" sz="1828" i="1" spc="-13" dirty="0">
                <a:solidFill>
                  <a:srgbClr val="5C5C5C"/>
                </a:solidFill>
                <a:latin typeface="Calibri"/>
              </a:rPr>
              <a:t>a</a:t>
            </a:r>
            <a:r>
              <a:rPr lang="en-IN" sz="1828" i="1" spc="-1" dirty="0">
                <a:solidFill>
                  <a:srgbClr val="5C5C5C"/>
                </a:solidFill>
                <a:latin typeface="Calibri"/>
              </a:rPr>
              <a:t>m</a:t>
            </a:r>
            <a:r>
              <a:rPr lang="en-IN" sz="1828" i="1" spc="-1" dirty="0">
                <a:solidFill>
                  <a:srgbClr val="5C5C5C"/>
                </a:solidFill>
                <a:latin typeface="Times New Roman"/>
              </a:rPr>
              <a:t> </a:t>
            </a:r>
            <a:r>
              <a:rPr lang="en-IN" sz="1828" i="1" spc="-1" dirty="0">
                <a:solidFill>
                  <a:srgbClr val="5C5C5C"/>
                </a:solidFill>
                <a:latin typeface="Calibri"/>
              </a:rPr>
              <a:t>A</a:t>
            </a:r>
            <a:r>
              <a:rPr lang="en-IN" sz="1828" i="1" spc="-17" dirty="0">
                <a:solidFill>
                  <a:srgbClr val="5C5C5C"/>
                </a:solidFill>
                <a:latin typeface="Calibri"/>
              </a:rPr>
              <a:t>s</a:t>
            </a:r>
            <a:r>
              <a:rPr lang="en-IN" sz="1828" i="1" spc="-13" dirty="0">
                <a:solidFill>
                  <a:srgbClr val="5C5C5C"/>
                </a:solidFill>
                <a:latin typeface="Calibri"/>
              </a:rPr>
              <a:t>s</a:t>
            </a:r>
            <a:r>
              <a:rPr lang="en-IN" sz="1828" i="1" spc="-6" dirty="0">
                <a:solidFill>
                  <a:srgbClr val="5C5C5C"/>
                </a:solidFill>
                <a:latin typeface="Calibri"/>
              </a:rPr>
              <a:t>e</a:t>
            </a:r>
            <a:r>
              <a:rPr lang="en-IN" sz="1828" i="1" spc="-1" dirty="0">
                <a:solidFill>
                  <a:srgbClr val="5C5C5C"/>
                </a:solidFill>
                <a:latin typeface="Calibri"/>
              </a:rPr>
              <a:t>m</a:t>
            </a:r>
            <a:r>
              <a:rPr lang="en-IN" sz="1828" i="1" spc="-8" dirty="0">
                <a:solidFill>
                  <a:srgbClr val="5C5C5C"/>
                </a:solidFill>
                <a:latin typeface="Calibri"/>
              </a:rPr>
              <a:t>b</a:t>
            </a:r>
            <a:r>
              <a:rPr lang="en-IN" sz="1828" i="1" spc="-6" dirty="0">
                <a:solidFill>
                  <a:srgbClr val="5C5C5C"/>
                </a:solidFill>
                <a:latin typeface="Calibri"/>
              </a:rPr>
              <a:t>l</a:t>
            </a:r>
            <a:r>
              <a:rPr lang="en-IN" sz="1828" i="1" spc="-1" dirty="0">
                <a:solidFill>
                  <a:srgbClr val="5C5C5C"/>
                </a:solidFill>
                <a:latin typeface="Calibri"/>
              </a:rPr>
              <a:t>y</a:t>
            </a:r>
            <a:r>
              <a:rPr lang="en-IN" sz="1828" i="1" spc="-1" dirty="0">
                <a:solidFill>
                  <a:srgbClr val="5C5C5C"/>
                </a:solidFill>
                <a:latin typeface="Times New Roman"/>
              </a:rPr>
              <a:t> </a:t>
            </a:r>
            <a:r>
              <a:rPr lang="en-IN" sz="1828" i="1" spc="-200" dirty="0">
                <a:solidFill>
                  <a:srgbClr val="5C5C5C"/>
                </a:solidFill>
                <a:latin typeface="Times New Roman"/>
              </a:rPr>
              <a:t> </a:t>
            </a:r>
            <a:r>
              <a:rPr lang="en-IN" sz="1828" i="1" spc="-3" dirty="0">
                <a:solidFill>
                  <a:srgbClr val="5C5C5C"/>
                </a:solidFill>
                <a:latin typeface="Calibri"/>
              </a:rPr>
              <a:t>L</a:t>
            </a:r>
            <a:r>
              <a:rPr lang="en-IN" sz="1828" i="1" spc="-6" dirty="0">
                <a:solidFill>
                  <a:srgbClr val="5C5C5C"/>
                </a:solidFill>
                <a:latin typeface="Calibri"/>
              </a:rPr>
              <a:t>a</a:t>
            </a:r>
            <a:r>
              <a:rPr lang="en-IN" sz="1828" i="1" spc="-3" dirty="0">
                <a:solidFill>
                  <a:srgbClr val="5C5C5C"/>
                </a:solidFill>
                <a:latin typeface="Calibri"/>
              </a:rPr>
              <a:t>n</a:t>
            </a:r>
            <a:r>
              <a:rPr lang="en-IN" sz="1828" i="1" spc="-8" dirty="0">
                <a:solidFill>
                  <a:srgbClr val="5C5C5C"/>
                </a:solidFill>
                <a:latin typeface="Calibri"/>
              </a:rPr>
              <a:t>g</a:t>
            </a:r>
            <a:r>
              <a:rPr lang="en-IN" sz="1828" i="1" spc="-1" dirty="0">
                <a:solidFill>
                  <a:srgbClr val="5C5C5C"/>
                </a:solidFill>
                <a:latin typeface="Calibri"/>
              </a:rPr>
              <a:t>.</a:t>
            </a:r>
            <a:r>
              <a:rPr lang="en-IN" sz="1828" i="1" spc="-1" dirty="0">
                <a:solidFill>
                  <a:srgbClr val="5C5C5C"/>
                </a:solidFill>
                <a:latin typeface="Times New Roman"/>
              </a:rPr>
              <a:t> </a:t>
            </a:r>
            <a:r>
              <a:rPr lang="en-IN" sz="1828" i="1" spc="-1" dirty="0" err="1">
                <a:solidFill>
                  <a:srgbClr val="5C5C5C"/>
                </a:solidFill>
                <a:latin typeface="Times New Roman"/>
              </a:rPr>
              <a:t>P</a:t>
            </a:r>
            <a:r>
              <a:rPr lang="en-IN" sz="1828" i="1" spc="-13" dirty="0" err="1">
                <a:solidFill>
                  <a:srgbClr val="5C5C5C"/>
                </a:solidFill>
                <a:latin typeface="Calibri"/>
              </a:rPr>
              <a:t>ro</a:t>
            </a:r>
            <a:r>
              <a:rPr lang="en-IN" sz="1828" i="1" spc="-3" dirty="0" err="1">
                <a:solidFill>
                  <a:srgbClr val="5C5C5C"/>
                </a:solidFill>
                <a:latin typeface="Calibri"/>
              </a:rPr>
              <a:t>g</a:t>
            </a:r>
            <a:r>
              <a:rPr lang="en-IN" sz="1828" i="1" spc="-1" dirty="0">
                <a:solidFill>
                  <a:srgbClr val="5C5C5C"/>
                </a:solidFill>
                <a:latin typeface="Calibri"/>
              </a:rPr>
              <a:t>.</a:t>
            </a:r>
            <a:endParaRPr lang="en-IN" sz="1828" spc="-1" dirty="0">
              <a:latin typeface="Arial"/>
            </a:endParaRPr>
          </a:p>
        </p:txBody>
      </p:sp>
      <p:sp>
        <p:nvSpPr>
          <p:cNvPr id="318" name="CustomShape 16"/>
          <p:cNvSpPr/>
          <p:nvPr/>
        </p:nvSpPr>
        <p:spPr>
          <a:xfrm>
            <a:off x="6765525" y="3496669"/>
            <a:ext cx="1607091" cy="83505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30">
                <a:solidFill>
                  <a:srgbClr val="5C5C5C"/>
                </a:solidFill>
                <a:latin typeface="Calibri"/>
              </a:rPr>
              <a:t>Ta</a:t>
            </a:r>
            <a:r>
              <a:rPr lang="en-IN" sz="1828" i="1" spc="-37">
                <a:solidFill>
                  <a:srgbClr val="5C5C5C"/>
                </a:solidFill>
                <a:latin typeface="Calibri"/>
              </a:rPr>
              <a:t>r</a:t>
            </a:r>
            <a:r>
              <a:rPr lang="en-IN" sz="1828" i="1" spc="-30">
                <a:solidFill>
                  <a:srgbClr val="5C5C5C"/>
                </a:solidFill>
                <a:latin typeface="Calibri"/>
              </a:rPr>
              <a:t>g</a:t>
            </a:r>
            <a:r>
              <a:rPr lang="en-IN" sz="1828" i="1" spc="-41">
                <a:solidFill>
                  <a:srgbClr val="5C5C5C"/>
                </a:solidFill>
                <a:latin typeface="Calibri"/>
              </a:rPr>
              <a:t>e</a:t>
            </a:r>
            <a:r>
              <a:rPr lang="en-IN" sz="1828" i="1" spc="-1">
                <a:solidFill>
                  <a:srgbClr val="5C5C5C"/>
                </a:solidFill>
                <a:latin typeface="Calibri"/>
              </a:rPr>
              <a:t>t</a:t>
            </a:r>
            <a:r>
              <a:rPr lang="en-IN" sz="1828" i="1" spc="-136">
                <a:solidFill>
                  <a:srgbClr val="5C5C5C"/>
                </a:solidFill>
                <a:latin typeface="Times New Roman"/>
              </a:rPr>
              <a:t> </a:t>
            </a:r>
            <a:r>
              <a:rPr lang="en-IN" sz="1828" i="1" spc="-13">
                <a:solidFill>
                  <a:srgbClr val="5C5C5C"/>
                </a:solidFill>
                <a:latin typeface="Calibri"/>
              </a:rPr>
              <a:t>p</a:t>
            </a:r>
            <a:r>
              <a:rPr lang="en-IN" sz="1828" i="1" spc="-20">
                <a:solidFill>
                  <a:srgbClr val="5C5C5C"/>
                </a:solidFill>
                <a:latin typeface="Calibri"/>
              </a:rPr>
              <a:t>ro</a:t>
            </a:r>
            <a:r>
              <a:rPr lang="en-IN" sz="1828" i="1" spc="-13">
                <a:solidFill>
                  <a:srgbClr val="5C5C5C"/>
                </a:solidFill>
                <a:latin typeface="Calibri"/>
              </a:rPr>
              <a:t>g</a:t>
            </a:r>
            <a:r>
              <a:rPr lang="en-IN" sz="1828" i="1" spc="-20">
                <a:solidFill>
                  <a:srgbClr val="5C5C5C"/>
                </a:solidFill>
                <a:latin typeface="Calibri"/>
              </a:rPr>
              <a:t>r</a:t>
            </a:r>
            <a:r>
              <a:rPr lang="en-IN" sz="1828" i="1" spc="-13">
                <a:solidFill>
                  <a:srgbClr val="5C5C5C"/>
                </a:solidFill>
                <a:latin typeface="Calibri"/>
              </a:rPr>
              <a:t>a</a:t>
            </a:r>
            <a:r>
              <a:rPr lang="en-IN" sz="1828" i="1" spc="-1">
                <a:solidFill>
                  <a:srgbClr val="5C5C5C"/>
                </a:solidFill>
                <a:latin typeface="Calibri"/>
              </a:rPr>
              <a:t>m</a:t>
            </a:r>
            <a:r>
              <a:rPr lang="en-IN" sz="1828" i="1" spc="-66">
                <a:solidFill>
                  <a:srgbClr val="5C5C5C"/>
                </a:solidFill>
                <a:latin typeface="Times New Roman"/>
              </a:rPr>
              <a:t> </a:t>
            </a:r>
            <a:r>
              <a:rPr lang="en-IN" sz="1828" i="1" spc="-1">
                <a:solidFill>
                  <a:srgbClr val="5C5C5C"/>
                </a:solidFill>
                <a:latin typeface="Calibri"/>
              </a:rPr>
              <a:t>/</a:t>
            </a:r>
            <a:r>
              <a:rPr lang="en-IN" sz="1828" i="1" spc="-1">
                <a:solidFill>
                  <a:srgbClr val="5C5C5C"/>
                </a:solidFill>
                <a:latin typeface="Times New Roman"/>
              </a:rPr>
              <a:t> </a:t>
            </a:r>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6">
                <a:solidFill>
                  <a:srgbClr val="5C5C5C"/>
                </a:solidFill>
                <a:latin typeface="Times New Roman"/>
              </a:rPr>
              <a:t> </a:t>
            </a:r>
            <a:r>
              <a:rPr lang="en-IN" sz="1828" i="1" spc="-8">
                <a:solidFill>
                  <a:srgbClr val="5C5C5C"/>
                </a:solidFill>
                <a:latin typeface="Calibri"/>
              </a:rPr>
              <a:t>L</a:t>
            </a:r>
            <a:r>
              <a:rPr lang="en-IN" sz="1828" i="1" spc="-3">
                <a:solidFill>
                  <a:srgbClr val="5C5C5C"/>
                </a:solidFill>
                <a:latin typeface="Calibri"/>
              </a:rPr>
              <a:t>a</a:t>
            </a:r>
            <a:r>
              <a:rPr lang="en-IN" sz="1828" i="1" spc="-8">
                <a:solidFill>
                  <a:srgbClr val="5C5C5C"/>
                </a:solidFill>
                <a:latin typeface="Calibri"/>
              </a:rPr>
              <a:t>n</a:t>
            </a:r>
            <a:r>
              <a:rPr lang="en-IN" sz="1828" i="1" spc="-3">
                <a:solidFill>
                  <a:srgbClr val="5C5C5C"/>
                </a:solidFill>
                <a:latin typeface="Calibri"/>
              </a:rPr>
              <a:t>g</a:t>
            </a:r>
            <a:r>
              <a:rPr lang="en-IN" sz="1828" i="1" spc="-1">
                <a:solidFill>
                  <a:srgbClr val="5C5C5C"/>
                </a:solidFill>
                <a:latin typeface="Calibri"/>
              </a:rPr>
              <a:t>.</a:t>
            </a:r>
            <a:r>
              <a:rPr lang="en-IN" sz="1828" i="1" spc="-86">
                <a:solidFill>
                  <a:srgbClr val="5C5C5C"/>
                </a:solidFill>
                <a:latin typeface="Times New Roman"/>
              </a:rPr>
              <a:t> </a:t>
            </a:r>
            <a:r>
              <a:rPr lang="en-IN" sz="1828" i="1" spc="-8">
                <a:solidFill>
                  <a:srgbClr val="5C5C5C"/>
                </a:solidFill>
                <a:latin typeface="Calibri"/>
              </a:rPr>
              <a:t>P</a:t>
            </a:r>
            <a:r>
              <a:rPr lang="en-IN" sz="1828" i="1" spc="-13">
                <a:solidFill>
                  <a:srgbClr val="5C5C5C"/>
                </a:solidFill>
                <a:latin typeface="Calibri"/>
              </a:rPr>
              <a:t>ro</a:t>
            </a:r>
            <a:r>
              <a:rPr lang="en-IN" sz="1828" i="1" spc="-3">
                <a:solidFill>
                  <a:srgbClr val="5C5C5C"/>
                </a:solidFill>
                <a:latin typeface="Calibri"/>
              </a:rPr>
              <a:t>g.</a:t>
            </a:r>
            <a:endParaRPr lang="en-IN" sz="1828" spc="-1">
              <a:latin typeface="Arial"/>
            </a:endParaRPr>
          </a:p>
        </p:txBody>
      </p:sp>
      <p:sp>
        <p:nvSpPr>
          <p:cNvPr id="319" name="CustomShape 17"/>
          <p:cNvSpPr/>
          <p:nvPr/>
        </p:nvSpPr>
        <p:spPr>
          <a:xfrm>
            <a:off x="3551091" y="5061741"/>
            <a:ext cx="253" cy="451575"/>
          </a:xfrm>
          <a:custGeom>
            <a:avLst/>
            <a:gdLst/>
            <a:ahLst/>
            <a:cxnLst/>
            <a:rect l="l" t="t" r="r" b="b"/>
            <a:pathLst>
              <a:path h="642620">
                <a:moveTo>
                  <a:pt x="0" y="0"/>
                </a:moveTo>
                <a:lnTo>
                  <a:pt x="0" y="642615"/>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0" name="CustomShape 18"/>
          <p:cNvSpPr/>
          <p:nvPr/>
        </p:nvSpPr>
        <p:spPr>
          <a:xfrm>
            <a:off x="4307428" y="4269713"/>
            <a:ext cx="253" cy="812025"/>
          </a:xfrm>
          <a:custGeom>
            <a:avLst/>
            <a:gdLst/>
            <a:ahLst/>
            <a:cxnLst/>
            <a:rect l="l" t="t" r="r" b="b"/>
            <a:pathLst>
              <a:path h="1155065">
                <a:moveTo>
                  <a:pt x="0" y="0"/>
                </a:moveTo>
                <a:lnTo>
                  <a:pt x="0" y="1154820"/>
                </a:lnTo>
              </a:path>
            </a:pathLst>
          </a:custGeom>
          <a:noFill/>
          <a:ln w="12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1" name="CustomShape 19"/>
          <p:cNvSpPr/>
          <p:nvPr/>
        </p:nvSpPr>
        <p:spPr>
          <a:xfrm>
            <a:off x="5063766" y="5071613"/>
            <a:ext cx="253" cy="441703"/>
          </a:xfrm>
          <a:custGeom>
            <a:avLst/>
            <a:gdLst/>
            <a:ahLst/>
            <a:cxnLst/>
            <a:rect l="l" t="t" r="r" b="b"/>
            <a:pathLst>
              <a:path h="628650">
                <a:moveTo>
                  <a:pt x="0" y="0"/>
                </a:moveTo>
                <a:lnTo>
                  <a:pt x="0" y="62840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2" name="CustomShape 20"/>
          <p:cNvSpPr/>
          <p:nvPr/>
        </p:nvSpPr>
        <p:spPr>
          <a:xfrm>
            <a:off x="3181022" y="4279838"/>
            <a:ext cx="2252813" cy="253"/>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3" name="CustomShape 21"/>
          <p:cNvSpPr/>
          <p:nvPr/>
        </p:nvSpPr>
        <p:spPr>
          <a:xfrm>
            <a:off x="3541219" y="5071613"/>
            <a:ext cx="770766" cy="253"/>
          </a:xfrm>
          <a:custGeom>
            <a:avLst/>
            <a:gdLst/>
            <a:ahLst/>
            <a:cxnLst/>
            <a:rect l="l" t="t" r="r" b="b"/>
            <a:pathLst>
              <a:path w="1096645">
                <a:moveTo>
                  <a:pt x="0" y="0"/>
                </a:moveTo>
                <a:lnTo>
                  <a:pt x="109627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4" name="CustomShape 22"/>
          <p:cNvSpPr/>
          <p:nvPr/>
        </p:nvSpPr>
        <p:spPr>
          <a:xfrm>
            <a:off x="3191147" y="3550331"/>
            <a:ext cx="253" cy="739631"/>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5" name="CustomShape 23"/>
          <p:cNvSpPr/>
          <p:nvPr/>
        </p:nvSpPr>
        <p:spPr>
          <a:xfrm>
            <a:off x="5423709" y="3550331"/>
            <a:ext cx="253" cy="739631"/>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6" name="CustomShape 24"/>
          <p:cNvSpPr/>
          <p:nvPr/>
        </p:nvSpPr>
        <p:spPr>
          <a:xfrm>
            <a:off x="3181022" y="3560456"/>
            <a:ext cx="2252813" cy="253"/>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7" name="CustomShape 25"/>
          <p:cNvSpPr/>
          <p:nvPr/>
        </p:nvSpPr>
        <p:spPr>
          <a:xfrm>
            <a:off x="3541219" y="5503444"/>
            <a:ext cx="1532419" cy="253"/>
          </a:xfrm>
          <a:custGeom>
            <a:avLst/>
            <a:gdLst/>
            <a:ahLst/>
            <a:cxnLst/>
            <a:rect l="l" t="t" r="r" b="b"/>
            <a:pathLst>
              <a:path w="2179954">
                <a:moveTo>
                  <a:pt x="0" y="0"/>
                </a:moveTo>
                <a:lnTo>
                  <a:pt x="2179716"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28" name="CustomShape 26"/>
          <p:cNvSpPr/>
          <p:nvPr/>
        </p:nvSpPr>
        <p:spPr>
          <a:xfrm>
            <a:off x="3633862" y="3813075"/>
            <a:ext cx="1003388"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spc="-1">
                <a:latin typeface="Calibri"/>
              </a:rPr>
              <a:t>Ass</a:t>
            </a:r>
            <a:r>
              <a:rPr lang="en-IN" sz="1828" spc="-13">
                <a:latin typeface="Calibri"/>
              </a:rPr>
              <a:t>e</a:t>
            </a:r>
            <a:r>
              <a:rPr lang="en-IN" sz="1828" spc="-1">
                <a:latin typeface="Calibri"/>
              </a:rPr>
              <a:t>m</a:t>
            </a:r>
            <a:r>
              <a:rPr lang="en-IN" sz="1828" spc="-13">
                <a:latin typeface="Calibri"/>
              </a:rPr>
              <a:t>b</a:t>
            </a:r>
            <a:r>
              <a:rPr lang="en-IN" sz="1828" spc="-6">
                <a:latin typeface="Calibri"/>
              </a:rPr>
              <a:t>l</a:t>
            </a:r>
            <a:r>
              <a:rPr lang="en-IN" sz="1828" spc="-8">
                <a:latin typeface="Calibri"/>
              </a:rPr>
              <a:t>e</a:t>
            </a:r>
            <a:r>
              <a:rPr lang="en-IN" sz="1828" spc="-1">
                <a:latin typeface="Calibri"/>
              </a:rPr>
              <a:t>r</a:t>
            </a:r>
            <a:endParaRPr lang="en-IN" sz="1828" spc="-1">
              <a:latin typeface="Arial"/>
            </a:endParaRPr>
          </a:p>
        </p:txBody>
      </p:sp>
      <p:sp>
        <p:nvSpPr>
          <p:cNvPr id="329" name="CustomShape 27"/>
          <p:cNvSpPr/>
          <p:nvPr/>
        </p:nvSpPr>
        <p:spPr>
          <a:xfrm>
            <a:off x="3779409" y="5171344"/>
            <a:ext cx="889988"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spc="-3">
                <a:latin typeface="Calibri"/>
              </a:rPr>
              <a:t>D</a:t>
            </a:r>
            <a:r>
              <a:rPr lang="en-IN" sz="1828" spc="-30">
                <a:latin typeface="Calibri"/>
              </a:rPr>
              <a:t>at</a:t>
            </a:r>
            <a:r>
              <a:rPr lang="en-IN" sz="1828" spc="-8">
                <a:latin typeface="Calibri"/>
              </a:rPr>
              <a:t>abas</a:t>
            </a:r>
            <a:r>
              <a:rPr lang="en-IN" sz="1828" spc="-1">
                <a:latin typeface="Calibri"/>
              </a:rPr>
              <a:t>e</a:t>
            </a:r>
            <a:endParaRPr lang="en-IN" sz="1828" spc="-1">
              <a:latin typeface="Arial"/>
            </a:endParaRPr>
          </a:p>
        </p:txBody>
      </p:sp>
      <p:sp>
        <p:nvSpPr>
          <p:cNvPr id="2" name="TextShape 3">
            <a:extLst>
              <a:ext uri="{FF2B5EF4-FFF2-40B4-BE49-F238E27FC236}">
                <a16:creationId xmlns:a16="http://schemas.microsoft.com/office/drawing/2014/main" id="{A9C85FD4-B725-0EC9-859A-535D7DB89587}"/>
              </a:ext>
            </a:extLst>
          </p:cNvPr>
          <p:cNvSpPr txBox="1"/>
          <p:nvPr/>
        </p:nvSpPr>
        <p:spPr>
          <a:xfrm>
            <a:off x="547256" y="147193"/>
            <a:ext cx="8013938" cy="655719"/>
          </a:xfrm>
          <a:prstGeom prst="rect">
            <a:avLst/>
          </a:prstGeom>
          <a:noFill/>
          <a:ln>
            <a:noFill/>
          </a:ln>
        </p:spPr>
        <p:txBody>
          <a:bodyPr lIns="0" tIns="223763" rIns="0" bIns="0"/>
          <a:lstStyle/>
          <a:p>
            <a:pPr marL="231775" algn="ctr"/>
            <a:r>
              <a:rPr lang="de-DE" sz="3200" b="1" spc="-455" dirty="0">
                <a:solidFill>
                  <a:srgbClr val="FF0000"/>
                </a:solidFill>
                <a:latin typeface="Metropolis" panose="00000500000000000000" pitchFamily="50" charset="0"/>
                <a:cs typeface="Times New Roman" pitchFamily="18" charset="0"/>
              </a:rPr>
              <a:t>T</a:t>
            </a:r>
            <a:r>
              <a:rPr lang="de-DE" sz="3200" b="1" spc="-51" dirty="0">
                <a:solidFill>
                  <a:srgbClr val="FF0000"/>
                </a:solidFill>
                <a:latin typeface="Metropolis" panose="00000500000000000000" pitchFamily="50" charset="0"/>
                <a:cs typeface="Times New Roman" pitchFamily="18" charset="0"/>
              </a:rPr>
              <a:t>r</a:t>
            </a:r>
            <a:r>
              <a:rPr lang="de-DE" sz="3200" b="1" spc="-49" dirty="0">
                <a:solidFill>
                  <a:srgbClr val="FF0000"/>
                </a:solidFill>
                <a:latin typeface="Metropolis" panose="00000500000000000000" pitchFamily="50" charset="0"/>
                <a:cs typeface="Times New Roman" pitchFamily="18" charset="0"/>
              </a:rPr>
              <a:t>a</a:t>
            </a:r>
            <a:r>
              <a:rPr lang="de-DE" sz="3200" b="1" spc="-54" dirty="0">
                <a:solidFill>
                  <a:srgbClr val="FF0000"/>
                </a:solidFill>
                <a:latin typeface="Metropolis" panose="00000500000000000000" pitchFamily="50" charset="0"/>
                <a:cs typeface="Times New Roman" pitchFamily="18" charset="0"/>
              </a:rPr>
              <a:t>n</a:t>
            </a:r>
            <a:r>
              <a:rPr lang="de-DE" sz="3200" b="1" spc="-49" dirty="0">
                <a:solidFill>
                  <a:srgbClr val="FF0000"/>
                </a:solidFill>
                <a:latin typeface="Metropolis" panose="00000500000000000000" pitchFamily="50" charset="0"/>
                <a:cs typeface="Times New Roman" pitchFamily="18" charset="0"/>
              </a:rPr>
              <a:t>slat</a:t>
            </a:r>
            <a:r>
              <a:rPr lang="de-DE" sz="3200" b="1" spc="-51" dirty="0">
                <a:solidFill>
                  <a:srgbClr val="FF0000"/>
                </a:solidFill>
                <a:latin typeface="Metropolis" panose="00000500000000000000" pitchFamily="50" charset="0"/>
                <a:cs typeface="Times New Roman" pitchFamily="18" charset="0"/>
              </a:rPr>
              <a:t>or</a:t>
            </a:r>
            <a:r>
              <a:rPr lang="de-DE" sz="3200" b="1" spc="-1" dirty="0">
                <a:solidFill>
                  <a:srgbClr val="FF0000"/>
                </a:solidFill>
                <a:latin typeface="Metropolis" panose="00000500000000000000" pitchFamily="50" charset="0"/>
                <a:cs typeface="Times New Roman" pitchFamily="18" charset="0"/>
              </a:rPr>
              <a:t>s</a:t>
            </a:r>
            <a:endParaRPr lang="de-DE" sz="3200" spc="-1" dirty="0">
              <a:solidFill>
                <a:srgbClr val="FF0000"/>
              </a:solidFill>
              <a:latin typeface="Metropolis" panose="00000500000000000000" pitchFamily="50" charset="0"/>
              <a:cs typeface="Times New Roman" pitchFamily="18" charset="0"/>
            </a:endParaRPr>
          </a:p>
        </p:txBody>
      </p:sp>
      <p:sp>
        <p:nvSpPr>
          <p:cNvPr id="3" name="Google Shape;132;p17">
            <a:extLst>
              <a:ext uri="{FF2B5EF4-FFF2-40B4-BE49-F238E27FC236}">
                <a16:creationId xmlns:a16="http://schemas.microsoft.com/office/drawing/2014/main" id="{2180C4CE-B4E3-747B-EEA2-F192849498A7}"/>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 name="Google Shape;133;p17">
            <a:extLst>
              <a:ext uri="{FF2B5EF4-FFF2-40B4-BE49-F238E27FC236}">
                <a16:creationId xmlns:a16="http://schemas.microsoft.com/office/drawing/2014/main" id="{E8CA6DF5-9CB8-169A-49DC-CE3CCCFFA243}"/>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5" name="Google Shape;134;p17" descr="dy_logo.jpg">
            <a:extLst>
              <a:ext uri="{FF2B5EF4-FFF2-40B4-BE49-F238E27FC236}">
                <a16:creationId xmlns:a16="http://schemas.microsoft.com/office/drawing/2014/main" id="{7354A8E0-5922-B277-AC27-A5C0DE817842}"/>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6" name="Google Shape;139;p17" descr="NBA Accreditation - BCET | Top B.tech College in West Bengal">
            <a:extLst>
              <a:ext uri="{FF2B5EF4-FFF2-40B4-BE49-F238E27FC236}">
                <a16:creationId xmlns:a16="http://schemas.microsoft.com/office/drawing/2014/main" id="{E5CD9EAD-1466-7BE4-C2CA-0539FAA7E59D}"/>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7" name="Google Shape;140;p17" descr="ariia">
            <a:extLst>
              <a:ext uri="{FF2B5EF4-FFF2-40B4-BE49-F238E27FC236}">
                <a16:creationId xmlns:a16="http://schemas.microsoft.com/office/drawing/2014/main" id="{F12C2239-75C5-8355-E67D-7B754182C0ED}"/>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8" name="Google Shape;147;p17" descr="National Institutional Ranking Framework - Wikipedia">
            <a:extLst>
              <a:ext uri="{FF2B5EF4-FFF2-40B4-BE49-F238E27FC236}">
                <a16:creationId xmlns:a16="http://schemas.microsoft.com/office/drawing/2014/main" id="{A520355F-A4F2-7791-8263-A41E03D08399}"/>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9" name="Google Shape;148;p17" descr="logo – NAAC accredited with Grade A">
            <a:extLst>
              <a:ext uri="{FF2B5EF4-FFF2-40B4-BE49-F238E27FC236}">
                <a16:creationId xmlns:a16="http://schemas.microsoft.com/office/drawing/2014/main" id="{476FFB9B-46B4-E5E8-4921-4825E605DB5B}"/>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0" name="Google Shape;109;p16">
            <a:extLst>
              <a:ext uri="{FF2B5EF4-FFF2-40B4-BE49-F238E27FC236}">
                <a16:creationId xmlns:a16="http://schemas.microsoft.com/office/drawing/2014/main" id="{ACB02312-0BD8-0280-1B67-E588CA887198}"/>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 name="Google Shape;110;p16">
            <a:extLst>
              <a:ext uri="{FF2B5EF4-FFF2-40B4-BE49-F238E27FC236}">
                <a16:creationId xmlns:a16="http://schemas.microsoft.com/office/drawing/2014/main" id="{F4D95CBD-7834-1794-96F6-8B89DB85562C}"/>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2" name="Google Shape;116;p16" descr="NBA Accreditation - BCET | Top B.tech College in West Bengal">
            <a:extLst>
              <a:ext uri="{FF2B5EF4-FFF2-40B4-BE49-F238E27FC236}">
                <a16:creationId xmlns:a16="http://schemas.microsoft.com/office/drawing/2014/main" id="{001B705E-D09D-EDB4-34B1-D831423744A4}"/>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3" name="Google Shape;117;p16" descr="ariia">
            <a:extLst>
              <a:ext uri="{FF2B5EF4-FFF2-40B4-BE49-F238E27FC236}">
                <a16:creationId xmlns:a16="http://schemas.microsoft.com/office/drawing/2014/main" id="{E320D18C-991F-2831-1C69-0D17E8907BCB}"/>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4" name="Google Shape;124;p16" descr="National Institutional Ranking Framework - Wikipedia">
            <a:extLst>
              <a:ext uri="{FF2B5EF4-FFF2-40B4-BE49-F238E27FC236}">
                <a16:creationId xmlns:a16="http://schemas.microsoft.com/office/drawing/2014/main" id="{23EF76ED-DFD6-9AEC-8F86-920E9A70F388}"/>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5" name="Google Shape;125;p16" descr="logo – NAAC accredited with Grade A">
            <a:extLst>
              <a:ext uri="{FF2B5EF4-FFF2-40B4-BE49-F238E27FC236}">
                <a16:creationId xmlns:a16="http://schemas.microsoft.com/office/drawing/2014/main" id="{FAA986EF-C117-907F-FEE6-C7716979BCBC}"/>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6" name="Rectangle 15">
            <a:extLst>
              <a:ext uri="{FF2B5EF4-FFF2-40B4-BE49-F238E27FC236}">
                <a16:creationId xmlns:a16="http://schemas.microsoft.com/office/drawing/2014/main" id="{EB1314AB-837C-85E7-00C0-0C1E6F6A37AC}"/>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7" name="Picture 16" descr="A black background with red letters&#10;&#10;AI-generated content may be incorrect.">
            <a:extLst>
              <a:ext uri="{FF2B5EF4-FFF2-40B4-BE49-F238E27FC236}">
                <a16:creationId xmlns:a16="http://schemas.microsoft.com/office/drawing/2014/main" id="{B5878B8D-BCA1-38C0-BD9D-0935D1954A7C}"/>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3"/>
          <p:cNvSpPr txBox="1"/>
          <p:nvPr/>
        </p:nvSpPr>
        <p:spPr>
          <a:xfrm>
            <a:off x="547256" y="147193"/>
            <a:ext cx="8013938" cy="655719"/>
          </a:xfrm>
          <a:prstGeom prst="rect">
            <a:avLst/>
          </a:prstGeom>
          <a:noFill/>
          <a:ln>
            <a:noFill/>
          </a:ln>
        </p:spPr>
        <p:txBody>
          <a:bodyPr lIns="0" tIns="223763" rIns="0" bIns="0"/>
          <a:lstStyle/>
          <a:p>
            <a:pPr marL="231775" algn="ctr"/>
            <a:r>
              <a:rPr lang="de-DE" sz="3200" b="1" spc="-455" dirty="0">
                <a:solidFill>
                  <a:srgbClr val="FF0000"/>
                </a:solidFill>
                <a:latin typeface="Metropolis" panose="00000500000000000000" pitchFamily="50" charset="0"/>
                <a:cs typeface="Times New Roman" pitchFamily="18" charset="0"/>
              </a:rPr>
              <a:t>T</a:t>
            </a:r>
            <a:r>
              <a:rPr lang="de-DE" sz="3200" b="1" spc="-51" dirty="0">
                <a:solidFill>
                  <a:srgbClr val="FF0000"/>
                </a:solidFill>
                <a:latin typeface="Metropolis" panose="00000500000000000000" pitchFamily="50" charset="0"/>
                <a:cs typeface="Times New Roman" pitchFamily="18" charset="0"/>
              </a:rPr>
              <a:t>r</a:t>
            </a:r>
            <a:r>
              <a:rPr lang="de-DE" sz="3200" b="1" spc="-49" dirty="0">
                <a:solidFill>
                  <a:srgbClr val="FF0000"/>
                </a:solidFill>
                <a:latin typeface="Metropolis" panose="00000500000000000000" pitchFamily="50" charset="0"/>
                <a:cs typeface="Times New Roman" pitchFamily="18" charset="0"/>
              </a:rPr>
              <a:t>a</a:t>
            </a:r>
            <a:r>
              <a:rPr lang="de-DE" sz="3200" b="1" spc="-54" dirty="0">
                <a:solidFill>
                  <a:srgbClr val="FF0000"/>
                </a:solidFill>
                <a:latin typeface="Metropolis" panose="00000500000000000000" pitchFamily="50" charset="0"/>
                <a:cs typeface="Times New Roman" pitchFamily="18" charset="0"/>
              </a:rPr>
              <a:t>n</a:t>
            </a:r>
            <a:r>
              <a:rPr lang="de-DE" sz="3200" b="1" spc="-49" dirty="0">
                <a:solidFill>
                  <a:srgbClr val="FF0000"/>
                </a:solidFill>
                <a:latin typeface="Metropolis" panose="00000500000000000000" pitchFamily="50" charset="0"/>
                <a:cs typeface="Times New Roman" pitchFamily="18" charset="0"/>
              </a:rPr>
              <a:t>slat</a:t>
            </a:r>
            <a:r>
              <a:rPr lang="de-DE" sz="3200" b="1" spc="-51" dirty="0">
                <a:solidFill>
                  <a:srgbClr val="FF0000"/>
                </a:solidFill>
                <a:latin typeface="Metropolis" panose="00000500000000000000" pitchFamily="50" charset="0"/>
                <a:cs typeface="Times New Roman" pitchFamily="18" charset="0"/>
              </a:rPr>
              <a:t>or</a:t>
            </a:r>
            <a:r>
              <a:rPr lang="de-DE" sz="3200" b="1" spc="-1" dirty="0">
                <a:solidFill>
                  <a:srgbClr val="FF0000"/>
                </a:solidFill>
                <a:latin typeface="Metropolis" panose="00000500000000000000" pitchFamily="50" charset="0"/>
                <a:cs typeface="Times New Roman" pitchFamily="18" charset="0"/>
              </a:rPr>
              <a:t>s</a:t>
            </a:r>
            <a:endParaRPr lang="de-DE" sz="3200" spc="-1" dirty="0">
              <a:solidFill>
                <a:srgbClr val="FF0000"/>
              </a:solidFill>
              <a:latin typeface="Metropolis" panose="00000500000000000000" pitchFamily="50" charset="0"/>
              <a:cs typeface="Times New Roman" pitchFamily="18" charset="0"/>
            </a:endParaRPr>
          </a:p>
        </p:txBody>
      </p:sp>
      <p:sp>
        <p:nvSpPr>
          <p:cNvPr id="333" name="CustomShape 4"/>
          <p:cNvSpPr/>
          <p:nvPr/>
        </p:nvSpPr>
        <p:spPr>
          <a:xfrm>
            <a:off x="232172" y="1125141"/>
            <a:ext cx="8679656" cy="3209878"/>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2200" spc="-20" dirty="0">
                <a:latin typeface="Metropolis" panose="00000500000000000000" pitchFamily="50" charset="0"/>
                <a:cs typeface="Times New Roman" pitchFamily="18" charset="0"/>
              </a:rPr>
              <a:t>C</a:t>
            </a:r>
            <a:r>
              <a:rPr lang="en-IN" sz="2200" spc="-30"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p</a:t>
            </a:r>
            <a:r>
              <a:rPr lang="en-IN" sz="2200" spc="-1" dirty="0">
                <a:latin typeface="Metropolis" panose="00000500000000000000" pitchFamily="50" charset="0"/>
                <a:cs typeface="Times New Roman" pitchFamily="18" charset="0"/>
              </a:rPr>
              <a:t>l</a:t>
            </a:r>
            <a:r>
              <a:rPr lang="en-IN" sz="2200" spc="-20"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e</a:t>
            </a:r>
            <a:r>
              <a:rPr lang="en-IN" sz="2200" spc="-34" dirty="0">
                <a:latin typeface="Metropolis" panose="00000500000000000000" pitchFamily="50" charset="0"/>
                <a:cs typeface="Times New Roman" pitchFamily="18" charset="0"/>
              </a:rPr>
              <a:t>r</a:t>
            </a:r>
            <a:r>
              <a:rPr lang="en-IN" sz="2200" spc="-22" dirty="0">
                <a:latin typeface="Metropolis" panose="00000500000000000000" pitchFamily="50" charset="0"/>
                <a:cs typeface="Times New Roman" pitchFamily="18" charset="0"/>
              </a:rPr>
              <a:t>:</a:t>
            </a:r>
            <a:r>
              <a:rPr lang="en-IN" sz="2200" spc="-8" dirty="0">
                <a:latin typeface="Metropolis" panose="00000500000000000000" pitchFamily="50" charset="0"/>
                <a:cs typeface="Times New Roman" pitchFamily="18" charset="0"/>
              </a:rPr>
              <a:t>-</a:t>
            </a:r>
            <a:endParaRPr lang="en-IN" sz="2200" spc="-1" dirty="0">
              <a:latin typeface="Metropolis" panose="00000500000000000000" pitchFamily="50" charset="0"/>
              <a:cs typeface="Times New Roman" pitchFamily="18" charset="0"/>
            </a:endParaRPr>
          </a:p>
          <a:p>
            <a:pPr marL="9112" algn="just">
              <a:spcBef>
                <a:spcPts val="728"/>
              </a:spcBef>
            </a:pPr>
            <a:r>
              <a:rPr lang="en-IN" sz="2200" spc="-13"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h</a:t>
            </a:r>
            <a:r>
              <a:rPr lang="en-IN" sz="2200" spc="-22" dirty="0">
                <a:latin typeface="Metropolis" panose="00000500000000000000" pitchFamily="50" charset="0"/>
                <a:cs typeface="Times New Roman" pitchFamily="18" charset="0"/>
              </a:rPr>
              <a:t>e</a:t>
            </a:r>
            <a:r>
              <a:rPr lang="en-IN" sz="2200" spc="-17" dirty="0">
                <a:latin typeface="Metropolis" panose="00000500000000000000" pitchFamily="50" charset="0"/>
                <a:cs typeface="Times New Roman" pitchFamily="18" charset="0"/>
              </a:rPr>
              <a:t>s</a:t>
            </a:r>
            <a:r>
              <a:rPr lang="en-IN" sz="2200" spc="-13" dirty="0">
                <a:latin typeface="Metropolis" panose="00000500000000000000" pitchFamily="50" charset="0"/>
                <a:cs typeface="Times New Roman" pitchFamily="18" charset="0"/>
              </a:rPr>
              <a:t>e</a:t>
            </a:r>
            <a:r>
              <a:rPr lang="en-IN" sz="2200" spc="-51"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ar</a:t>
            </a:r>
            <a:r>
              <a:rPr lang="en-IN" sz="2200" spc="-13" dirty="0">
                <a:latin typeface="Metropolis" panose="00000500000000000000" pitchFamily="50" charset="0"/>
                <a:cs typeface="Times New Roman" pitchFamily="18" charset="0"/>
              </a:rPr>
              <a:t>e</a:t>
            </a:r>
            <a:r>
              <a:rPr lang="en-IN" sz="2200" spc="-104"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3"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s</a:t>
            </a:r>
            <a:r>
              <a:rPr lang="en-IN" sz="2200" spc="-34" dirty="0">
                <a:latin typeface="Metropolis" panose="00000500000000000000" pitchFamily="50" charset="0"/>
                <a:cs typeface="Times New Roman" pitchFamily="18" charset="0"/>
              </a:rPr>
              <a:t>y</a:t>
            </a:r>
            <a:r>
              <a:rPr lang="en-IN" sz="2200" spc="-30" dirty="0">
                <a:latin typeface="Metropolis" panose="00000500000000000000" pitchFamily="50" charset="0"/>
                <a:cs typeface="Times New Roman" pitchFamily="18" charset="0"/>
              </a:rPr>
              <a:t>s</a:t>
            </a:r>
            <a:r>
              <a:rPr lang="en-IN" sz="2200" spc="-41" dirty="0">
                <a:latin typeface="Metropolis" panose="00000500000000000000" pitchFamily="50" charset="0"/>
                <a:cs typeface="Times New Roman" pitchFamily="18" charset="0"/>
              </a:rPr>
              <a:t>t</a:t>
            </a:r>
            <a:r>
              <a:rPr lang="en-IN" sz="2200" spc="-51" dirty="0">
                <a:latin typeface="Metropolis" panose="00000500000000000000" pitchFamily="50" charset="0"/>
                <a:cs typeface="Times New Roman" pitchFamily="18" charset="0"/>
              </a:rPr>
              <a:t>e</a:t>
            </a:r>
            <a:r>
              <a:rPr lang="en-IN" sz="2200" spc="-22" dirty="0">
                <a:latin typeface="Metropolis" panose="00000500000000000000" pitchFamily="50" charset="0"/>
                <a:cs typeface="Times New Roman" pitchFamily="18" charset="0"/>
              </a:rPr>
              <a:t>m</a:t>
            </a:r>
            <a:r>
              <a:rPr lang="en-IN" sz="2200" spc="-114"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p</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o</a:t>
            </a:r>
            <a:r>
              <a:rPr lang="en-IN" sz="2200" spc="-37" dirty="0">
                <a:latin typeface="Metropolis" panose="00000500000000000000" pitchFamily="50" charset="0"/>
                <a:cs typeface="Times New Roman" pitchFamily="18" charset="0"/>
              </a:rPr>
              <a:t>g</a:t>
            </a:r>
            <a:r>
              <a:rPr lang="en-IN" sz="2200" spc="-30" dirty="0">
                <a:latin typeface="Metropolis" panose="00000500000000000000" pitchFamily="50" charset="0"/>
                <a:cs typeface="Times New Roman" pitchFamily="18" charset="0"/>
              </a:rPr>
              <a:t>r</a:t>
            </a:r>
            <a:r>
              <a:rPr lang="en-IN" sz="2200" spc="-37" dirty="0">
                <a:latin typeface="Metropolis" panose="00000500000000000000" pitchFamily="50" charset="0"/>
                <a:cs typeface="Times New Roman" pitchFamily="18" charset="0"/>
              </a:rPr>
              <a:t>a</a:t>
            </a:r>
            <a:r>
              <a:rPr lang="en-IN" sz="2200" spc="-49"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s</a:t>
            </a:r>
            <a:r>
              <a:rPr lang="en-IN" sz="2200" spc="-78"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w</a:t>
            </a:r>
            <a:r>
              <a:rPr lang="en-IN" sz="2200" spc="-30"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ich</a:t>
            </a:r>
            <a:r>
              <a:rPr lang="en-IN" sz="2200" spc="-66"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il</a:t>
            </a:r>
            <a:r>
              <a:rPr lang="en-IN" sz="2200" spc="-1" dirty="0">
                <a:latin typeface="Metropolis" panose="00000500000000000000" pitchFamily="50" charset="0"/>
                <a:cs typeface="Times New Roman" pitchFamily="18" charset="0"/>
              </a:rPr>
              <a:t>l </a:t>
            </a:r>
            <a:r>
              <a:rPr lang="en-IN" sz="2200" spc="-34" dirty="0">
                <a:latin typeface="Metropolis" panose="00000500000000000000" pitchFamily="50" charset="0"/>
                <a:cs typeface="Times New Roman" pitchFamily="18" charset="0"/>
              </a:rPr>
              <a:t>au</a:t>
            </a:r>
            <a:r>
              <a:rPr lang="en-IN" sz="2200" spc="-22"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o</a:t>
            </a:r>
            <a:r>
              <a:rPr lang="en-IN" sz="2200" spc="-44"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20" dirty="0">
                <a:latin typeface="Metropolis" panose="00000500000000000000" pitchFamily="50" charset="0"/>
                <a:cs typeface="Times New Roman" pitchFamily="18" charset="0"/>
              </a:rPr>
              <a:t>i</a:t>
            </a:r>
            <a:r>
              <a:rPr lang="en-IN" sz="2200" spc="-27"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a</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ly</a:t>
            </a:r>
            <a:r>
              <a:rPr lang="en-IN" sz="2200" spc="-63"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an</a:t>
            </a:r>
            <a:r>
              <a:rPr lang="en-IN" sz="2200" spc="-30" dirty="0">
                <a:latin typeface="Metropolis" panose="00000500000000000000" pitchFamily="50" charset="0"/>
                <a:cs typeface="Times New Roman" pitchFamily="18" charset="0"/>
              </a:rPr>
              <a:t>s</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e</a:t>
            </a:r>
            <a:r>
              <a:rPr lang="en-IN" sz="2200" spc="-110"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3"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27" dirty="0">
                <a:latin typeface="Metropolis" panose="00000500000000000000" pitchFamily="50" charset="0"/>
                <a:cs typeface="Times New Roman" pitchFamily="18" charset="0"/>
              </a:rPr>
              <a:t>g</a:t>
            </a:r>
            <a:r>
              <a:rPr lang="en-IN" sz="2200" spc="-17" dirty="0">
                <a:latin typeface="Metropolis" panose="00000500000000000000" pitchFamily="50" charset="0"/>
                <a:cs typeface="Times New Roman" pitchFamily="18" charset="0"/>
              </a:rPr>
              <a:t>h</a:t>
            </a:r>
            <a:r>
              <a:rPr lang="en-IN" sz="2200" spc="-82"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e</a:t>
            </a:r>
            <a:r>
              <a:rPr lang="en-IN" sz="2200" spc="-37" dirty="0">
                <a:latin typeface="Metropolis" panose="00000500000000000000" pitchFamily="50" charset="0"/>
                <a:cs typeface="Times New Roman" pitchFamily="18" charset="0"/>
              </a:rPr>
              <a:t>v</a:t>
            </a:r>
            <a:r>
              <a:rPr lang="en-IN" sz="2200" spc="-34" dirty="0">
                <a:latin typeface="Metropolis" panose="00000500000000000000" pitchFamily="50" charset="0"/>
                <a:cs typeface="Times New Roman" pitchFamily="18" charset="0"/>
              </a:rPr>
              <a:t>e</a:t>
            </a:r>
            <a:r>
              <a:rPr lang="en-IN" sz="2200" spc="-1" dirty="0">
                <a:latin typeface="Metropolis" panose="00000500000000000000" pitchFamily="50" charset="0"/>
                <a:cs typeface="Times New Roman" pitchFamily="18" charset="0"/>
              </a:rPr>
              <a:t>l </a:t>
            </a:r>
            <a:r>
              <a:rPr lang="en-IN" sz="2200" spc="-13"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an</a:t>
            </a:r>
            <a:r>
              <a:rPr lang="en-IN" sz="2200" spc="-20" dirty="0">
                <a:latin typeface="Metropolis" panose="00000500000000000000" pitchFamily="50" charset="0"/>
                <a:cs typeface="Times New Roman" pitchFamily="18" charset="0"/>
              </a:rPr>
              <a:t>guag</a:t>
            </a:r>
            <a:r>
              <a:rPr lang="en-IN" sz="2200" spc="-13" dirty="0">
                <a:latin typeface="Metropolis" panose="00000500000000000000" pitchFamily="50" charset="0"/>
                <a:cs typeface="Times New Roman" pitchFamily="18" charset="0"/>
              </a:rPr>
              <a:t>e </a:t>
            </a:r>
            <a:r>
              <a:rPr lang="en-IN" sz="2200" spc="-44" dirty="0">
                <a:latin typeface="Metropolis" panose="00000500000000000000" pitchFamily="50" charset="0"/>
                <a:cs typeface="Times New Roman" pitchFamily="18" charset="0"/>
              </a:rPr>
              <a:t>p</a:t>
            </a:r>
            <a:r>
              <a:rPr lang="en-IN" sz="2200" spc="-37" dirty="0">
                <a:latin typeface="Metropolis" panose="00000500000000000000" pitchFamily="50" charset="0"/>
                <a:cs typeface="Times New Roman" pitchFamily="18" charset="0"/>
              </a:rPr>
              <a:t>r</a:t>
            </a:r>
            <a:r>
              <a:rPr lang="en-IN" sz="2200" spc="-41" dirty="0">
                <a:latin typeface="Metropolis" panose="00000500000000000000" pitchFamily="50" charset="0"/>
                <a:cs typeface="Times New Roman" pitchFamily="18" charset="0"/>
              </a:rPr>
              <a:t>o</a:t>
            </a:r>
            <a:r>
              <a:rPr lang="en-IN" sz="2200" spc="-44" dirty="0">
                <a:latin typeface="Metropolis" panose="00000500000000000000" pitchFamily="50" charset="0"/>
                <a:cs typeface="Times New Roman" pitchFamily="18" charset="0"/>
              </a:rPr>
              <a:t>g</a:t>
            </a:r>
            <a:r>
              <a:rPr lang="en-IN" sz="2200" spc="-37" dirty="0">
                <a:latin typeface="Metropolis" panose="00000500000000000000" pitchFamily="50" charset="0"/>
                <a:cs typeface="Times New Roman" pitchFamily="18" charset="0"/>
              </a:rPr>
              <a:t>r</a:t>
            </a:r>
            <a:r>
              <a:rPr lang="en-IN" sz="2200" spc="-4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m</a:t>
            </a:r>
            <a:r>
              <a:rPr lang="en-IN" sz="2200" spc="-94"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a:t>
            </a:r>
            <a:r>
              <a:rPr lang="en-IN" sz="2200" spc="-72"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17" dirty="0">
                <a:latin typeface="Metropolis" panose="00000500000000000000" pitchFamily="50" charset="0"/>
                <a:cs typeface="Times New Roman" pitchFamily="18" charset="0"/>
              </a:rPr>
              <a:t>o</a:t>
            </a:r>
            <a:r>
              <a:rPr lang="en-IN" sz="2200" spc="-118"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6"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m</a:t>
            </a:r>
            <a:r>
              <a:rPr lang="en-IN" sz="2200" spc="-27" dirty="0">
                <a:latin typeface="Metropolis" panose="00000500000000000000" pitchFamily="50" charset="0"/>
                <a:cs typeface="Times New Roman" pitchFamily="18" charset="0"/>
              </a:rPr>
              <a:t>a</a:t>
            </a:r>
            <a:r>
              <a:rPr lang="en-IN" sz="2200" spc="-13"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ne</a:t>
            </a:r>
            <a:r>
              <a:rPr lang="en-IN" sz="2200" spc="-8"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30" dirty="0">
                <a:latin typeface="Metropolis" panose="00000500000000000000" pitchFamily="50" charset="0"/>
                <a:cs typeface="Times New Roman" pitchFamily="18" charset="0"/>
              </a:rPr>
              <a:t>an</a:t>
            </a:r>
            <a:r>
              <a:rPr lang="en-IN" sz="2200" spc="-20" dirty="0">
                <a:latin typeface="Metropolis" panose="00000500000000000000" pitchFamily="50" charset="0"/>
                <a:cs typeface="Times New Roman" pitchFamily="18" charset="0"/>
              </a:rPr>
              <a:t>gua</a:t>
            </a:r>
            <a:r>
              <a:rPr lang="en-IN" sz="2200" spc="-27" dirty="0">
                <a:latin typeface="Metropolis" panose="00000500000000000000" pitchFamily="50" charset="0"/>
                <a:cs typeface="Times New Roman" pitchFamily="18" charset="0"/>
              </a:rPr>
              <a:t>g</a:t>
            </a:r>
            <a:r>
              <a:rPr lang="en-IN" sz="2200" spc="-13"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 </a:t>
            </a:r>
            <a:r>
              <a:rPr lang="en-IN" sz="2200" spc="-49" dirty="0">
                <a:latin typeface="Metropolis" panose="00000500000000000000" pitchFamily="50" charset="0"/>
                <a:cs typeface="Times New Roman" pitchFamily="18" charset="0"/>
              </a:rPr>
              <a:t>p</a:t>
            </a:r>
            <a:r>
              <a:rPr lang="en-IN" sz="2200" spc="-37" dirty="0">
                <a:latin typeface="Metropolis" panose="00000500000000000000" pitchFamily="50" charset="0"/>
                <a:cs typeface="Times New Roman" pitchFamily="18" charset="0"/>
              </a:rPr>
              <a:t>r</a:t>
            </a:r>
            <a:r>
              <a:rPr lang="en-IN" sz="2200" spc="-44" dirty="0">
                <a:latin typeface="Metropolis" panose="00000500000000000000" pitchFamily="50" charset="0"/>
                <a:cs typeface="Times New Roman" pitchFamily="18" charset="0"/>
              </a:rPr>
              <a:t>o</a:t>
            </a:r>
            <a:r>
              <a:rPr lang="en-IN" sz="2200" spc="-49" dirty="0">
                <a:latin typeface="Metropolis" panose="00000500000000000000" pitchFamily="50" charset="0"/>
                <a:cs typeface="Times New Roman" pitchFamily="18" charset="0"/>
              </a:rPr>
              <a:t>g</a:t>
            </a:r>
            <a:r>
              <a:rPr lang="en-IN" sz="2200" spc="-37" dirty="0">
                <a:latin typeface="Metropolis" panose="00000500000000000000" pitchFamily="50" charset="0"/>
                <a:cs typeface="Times New Roman" pitchFamily="18" charset="0"/>
              </a:rPr>
              <a:t>r</a:t>
            </a:r>
            <a:r>
              <a:rPr lang="en-IN" sz="2200" spc="-49"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m</a:t>
            </a:r>
            <a:endParaRPr lang="en-IN" sz="2200" spc="-1" dirty="0">
              <a:latin typeface="Metropolis" panose="00000500000000000000" pitchFamily="50" charset="0"/>
              <a:cs typeface="Times New Roman" pitchFamily="18" charset="0"/>
            </a:endParaRPr>
          </a:p>
        </p:txBody>
      </p:sp>
      <p:sp>
        <p:nvSpPr>
          <p:cNvPr id="334" name="CustomShape 5"/>
          <p:cNvSpPr/>
          <p:nvPr/>
        </p:nvSpPr>
        <p:spPr>
          <a:xfrm>
            <a:off x="3107869" y="3882938"/>
            <a:ext cx="95681" cy="103275"/>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35" name="CustomShape 6"/>
          <p:cNvSpPr/>
          <p:nvPr/>
        </p:nvSpPr>
        <p:spPr>
          <a:xfrm>
            <a:off x="3167859" y="3934575"/>
            <a:ext cx="23288" cy="6328"/>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36" name="CustomShape 7"/>
          <p:cNvSpPr/>
          <p:nvPr/>
        </p:nvSpPr>
        <p:spPr>
          <a:xfrm>
            <a:off x="1763522" y="3933816"/>
            <a:ext cx="1427625" cy="253"/>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37" name="CustomShape 8"/>
          <p:cNvSpPr/>
          <p:nvPr/>
        </p:nvSpPr>
        <p:spPr>
          <a:xfrm>
            <a:off x="3178744" y="3929260"/>
            <a:ext cx="9113" cy="10884"/>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38" name="CustomShape 9"/>
          <p:cNvSpPr/>
          <p:nvPr/>
        </p:nvSpPr>
        <p:spPr>
          <a:xfrm>
            <a:off x="3167859" y="3928247"/>
            <a:ext cx="23288" cy="6328"/>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39" name="CustomShape 10"/>
          <p:cNvSpPr/>
          <p:nvPr/>
        </p:nvSpPr>
        <p:spPr>
          <a:xfrm>
            <a:off x="6636178" y="3882684"/>
            <a:ext cx="96188" cy="103275"/>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40" name="CustomShape 11"/>
          <p:cNvSpPr/>
          <p:nvPr/>
        </p:nvSpPr>
        <p:spPr>
          <a:xfrm>
            <a:off x="6696169" y="3934575"/>
            <a:ext cx="23288" cy="6328"/>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41" name="CustomShape 12"/>
          <p:cNvSpPr/>
          <p:nvPr/>
        </p:nvSpPr>
        <p:spPr>
          <a:xfrm>
            <a:off x="5436112" y="3933816"/>
            <a:ext cx="1283344" cy="253"/>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42" name="CustomShape 13"/>
          <p:cNvSpPr/>
          <p:nvPr/>
        </p:nvSpPr>
        <p:spPr>
          <a:xfrm>
            <a:off x="6707053" y="3929260"/>
            <a:ext cx="9619" cy="10884"/>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43" name="CustomShape 14"/>
          <p:cNvSpPr/>
          <p:nvPr/>
        </p:nvSpPr>
        <p:spPr>
          <a:xfrm>
            <a:off x="6696169" y="3928247"/>
            <a:ext cx="23288" cy="6328"/>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44" name="CustomShape 15"/>
          <p:cNvSpPr/>
          <p:nvPr/>
        </p:nvSpPr>
        <p:spPr>
          <a:xfrm>
            <a:off x="82519" y="3579441"/>
            <a:ext cx="1530647" cy="1113497"/>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just"/>
            <a:r>
              <a:rPr lang="en-IN" sz="1828" i="1" spc="-8">
                <a:solidFill>
                  <a:srgbClr val="5C5C5C"/>
                </a:solidFill>
                <a:latin typeface="Calibri"/>
              </a:rPr>
              <a:t>S</a:t>
            </a:r>
            <a:r>
              <a:rPr lang="en-IN" sz="1828" i="1" spc="-13">
                <a:solidFill>
                  <a:srgbClr val="5C5C5C"/>
                </a:solidFill>
                <a:latin typeface="Calibri"/>
              </a:rPr>
              <a:t>o</a:t>
            </a:r>
            <a:r>
              <a:rPr lang="en-IN" sz="1828" i="1" spc="-3">
                <a:solidFill>
                  <a:srgbClr val="5C5C5C"/>
                </a:solidFill>
                <a:latin typeface="Calibri"/>
              </a:rPr>
              <a:t>u</a:t>
            </a:r>
            <a:r>
              <a:rPr lang="en-IN" sz="1828" i="1" spc="-17">
                <a:solidFill>
                  <a:srgbClr val="5C5C5C"/>
                </a:solidFill>
                <a:latin typeface="Calibri"/>
              </a:rPr>
              <a:t>r</a:t>
            </a:r>
            <a:r>
              <a:rPr lang="en-IN" sz="1828" i="1" spc="-13">
                <a:solidFill>
                  <a:srgbClr val="5C5C5C"/>
                </a:solidFill>
                <a:latin typeface="Calibri"/>
              </a:rPr>
              <a:t>c</a:t>
            </a:r>
            <a:r>
              <a:rPr lang="en-IN" sz="1828" i="1" spc="-1">
                <a:solidFill>
                  <a:srgbClr val="5C5C5C"/>
                </a:solidFill>
                <a:latin typeface="Calibri"/>
              </a:rPr>
              <a:t>e</a:t>
            </a:r>
            <a:r>
              <a:rPr lang="en-IN" sz="1828" i="1" spc="160">
                <a:solidFill>
                  <a:srgbClr val="5C5C5C"/>
                </a:solidFill>
                <a:latin typeface="Times New Roman"/>
              </a:rPr>
              <a:t> </a:t>
            </a:r>
            <a:r>
              <a:rPr lang="en-IN" sz="1828" i="1" spc="-13">
                <a:solidFill>
                  <a:srgbClr val="5C5C5C"/>
                </a:solidFill>
                <a:latin typeface="Calibri"/>
              </a:rPr>
              <a:t>p</a:t>
            </a:r>
            <a:r>
              <a:rPr lang="en-IN" sz="1828" i="1" spc="-20">
                <a:solidFill>
                  <a:srgbClr val="5C5C5C"/>
                </a:solidFill>
                <a:latin typeface="Calibri"/>
              </a:rPr>
              <a:t>ro</a:t>
            </a:r>
            <a:r>
              <a:rPr lang="en-IN" sz="1828" i="1" spc="-13">
                <a:solidFill>
                  <a:srgbClr val="5C5C5C"/>
                </a:solidFill>
                <a:latin typeface="Calibri"/>
              </a:rPr>
              <a:t>g</a:t>
            </a:r>
            <a:r>
              <a:rPr lang="en-IN" sz="1828" i="1" spc="-20">
                <a:solidFill>
                  <a:srgbClr val="5C5C5C"/>
                </a:solidFill>
                <a:latin typeface="Calibri"/>
              </a:rPr>
              <a:t>r</a:t>
            </a:r>
            <a:r>
              <a:rPr lang="en-IN" sz="1828" i="1" spc="-13">
                <a:solidFill>
                  <a:srgbClr val="5C5C5C"/>
                </a:solidFill>
                <a:latin typeface="Calibri"/>
              </a:rPr>
              <a:t>a</a:t>
            </a:r>
            <a:r>
              <a:rPr lang="en-IN" sz="1828" i="1" spc="-1">
                <a:solidFill>
                  <a:srgbClr val="5C5C5C"/>
                </a:solidFill>
                <a:latin typeface="Calibri"/>
              </a:rPr>
              <a:t>m</a:t>
            </a:r>
            <a:r>
              <a:rPr lang="en-IN" sz="1828" i="1" spc="-1">
                <a:solidFill>
                  <a:srgbClr val="5C5C5C"/>
                </a:solidFill>
                <a:latin typeface="Times New Roman"/>
              </a:rPr>
              <a:t> </a:t>
            </a:r>
            <a:r>
              <a:rPr lang="en-IN" sz="1828" i="1" spc="-8">
                <a:solidFill>
                  <a:srgbClr val="5C5C5C"/>
                </a:solidFill>
                <a:latin typeface="Calibri"/>
              </a:rPr>
              <a:t>H</a:t>
            </a:r>
            <a:r>
              <a:rPr lang="en-IN" sz="1828" i="1" spc="-6">
                <a:solidFill>
                  <a:srgbClr val="5C5C5C"/>
                </a:solidFill>
                <a:latin typeface="Calibri"/>
              </a:rPr>
              <a:t>i</a:t>
            </a:r>
            <a:r>
              <a:rPr lang="en-IN" sz="1828" i="1" spc="-3">
                <a:solidFill>
                  <a:srgbClr val="5C5C5C"/>
                </a:solidFill>
                <a:latin typeface="Calibri"/>
              </a:rPr>
              <a:t>g</a:t>
            </a:r>
            <a:r>
              <a:rPr lang="en-IN" sz="1828" i="1" spc="-1">
                <a:solidFill>
                  <a:srgbClr val="5C5C5C"/>
                </a:solidFill>
                <a:latin typeface="Calibri"/>
              </a:rPr>
              <a:t>h</a:t>
            </a:r>
            <a:r>
              <a:rPr lang="en-IN" sz="1828" i="1" spc="72">
                <a:solidFill>
                  <a:srgbClr val="5C5C5C"/>
                </a:solidFill>
                <a:latin typeface="Times New Roman"/>
              </a:rPr>
              <a:t> </a:t>
            </a:r>
            <a:r>
              <a:rPr lang="en-IN" sz="1828" i="1" spc="-6">
                <a:solidFill>
                  <a:srgbClr val="5C5C5C"/>
                </a:solidFill>
                <a:latin typeface="Calibri"/>
              </a:rPr>
              <a:t>leve</a:t>
            </a:r>
            <a:r>
              <a:rPr lang="en-IN" sz="1828" i="1" spc="-1">
                <a:solidFill>
                  <a:srgbClr val="5C5C5C"/>
                </a:solidFill>
                <a:latin typeface="Calibri"/>
              </a:rPr>
              <a:t>l</a:t>
            </a:r>
            <a:r>
              <a:rPr lang="en-IN" sz="1828" i="1" spc="66">
                <a:solidFill>
                  <a:srgbClr val="5C5C5C"/>
                </a:solidFill>
                <a:latin typeface="Times New Roman"/>
              </a:rPr>
              <a:t> </a:t>
            </a:r>
            <a:r>
              <a:rPr lang="en-IN" sz="1828" i="1" spc="-3">
                <a:solidFill>
                  <a:srgbClr val="5C5C5C"/>
                </a:solidFill>
                <a:latin typeface="Calibri"/>
              </a:rPr>
              <a:t>L</a:t>
            </a:r>
            <a:r>
              <a:rPr lang="en-IN" sz="1828" i="1" spc="-6">
                <a:solidFill>
                  <a:srgbClr val="5C5C5C"/>
                </a:solidFill>
                <a:latin typeface="Calibri"/>
              </a:rPr>
              <a:t>a</a:t>
            </a:r>
            <a:r>
              <a:rPr lang="en-IN" sz="1828" i="1" spc="-3">
                <a:solidFill>
                  <a:srgbClr val="5C5C5C"/>
                </a:solidFill>
                <a:latin typeface="Calibri"/>
              </a:rPr>
              <a:t>n</a:t>
            </a:r>
            <a:r>
              <a:rPr lang="en-IN" sz="1828" i="1" spc="-8">
                <a:solidFill>
                  <a:srgbClr val="5C5C5C"/>
                </a:solidFill>
                <a:latin typeface="Calibri"/>
              </a:rPr>
              <a:t>g</a:t>
            </a:r>
            <a:r>
              <a:rPr lang="en-IN" sz="1828" i="1" spc="-1">
                <a:solidFill>
                  <a:srgbClr val="5C5C5C"/>
                </a:solidFill>
                <a:latin typeface="Calibri"/>
              </a:rPr>
              <a:t>.</a:t>
            </a:r>
            <a:r>
              <a:rPr lang="en-IN" sz="1828" i="1" spc="-1">
                <a:solidFill>
                  <a:srgbClr val="5C5C5C"/>
                </a:solidFill>
                <a:latin typeface="Times New Roman"/>
              </a:rPr>
              <a:t> </a:t>
            </a:r>
            <a:r>
              <a:rPr lang="en-IN" sz="1828" i="1" spc="-8">
                <a:solidFill>
                  <a:srgbClr val="5C5C5C"/>
                </a:solidFill>
                <a:latin typeface="Calibri"/>
              </a:rPr>
              <a:t>P</a:t>
            </a:r>
            <a:r>
              <a:rPr lang="en-IN" sz="1828" i="1" spc="-13">
                <a:solidFill>
                  <a:srgbClr val="5C5C5C"/>
                </a:solidFill>
                <a:latin typeface="Calibri"/>
              </a:rPr>
              <a:t>ro</a:t>
            </a:r>
            <a:r>
              <a:rPr lang="en-IN" sz="1828" i="1" spc="-3">
                <a:solidFill>
                  <a:srgbClr val="5C5C5C"/>
                </a:solidFill>
                <a:latin typeface="Calibri"/>
              </a:rPr>
              <a:t>g</a:t>
            </a:r>
            <a:r>
              <a:rPr lang="en-IN" sz="1828" i="1" spc="-1">
                <a:solidFill>
                  <a:srgbClr val="5C5C5C"/>
                </a:solidFill>
                <a:latin typeface="Calibri"/>
              </a:rPr>
              <a:t>.</a:t>
            </a:r>
            <a:endParaRPr lang="en-IN" sz="1828" spc="-1">
              <a:latin typeface="Arial"/>
            </a:endParaRPr>
          </a:p>
        </p:txBody>
      </p:sp>
      <p:sp>
        <p:nvSpPr>
          <p:cNvPr id="345" name="CustomShape 16"/>
          <p:cNvSpPr/>
          <p:nvPr/>
        </p:nvSpPr>
        <p:spPr>
          <a:xfrm>
            <a:off x="6765525" y="3496669"/>
            <a:ext cx="1607091" cy="83505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30">
                <a:solidFill>
                  <a:srgbClr val="5C5C5C"/>
                </a:solidFill>
                <a:latin typeface="Calibri"/>
              </a:rPr>
              <a:t>Ta</a:t>
            </a:r>
            <a:r>
              <a:rPr lang="en-IN" sz="1828" i="1" spc="-37">
                <a:solidFill>
                  <a:srgbClr val="5C5C5C"/>
                </a:solidFill>
                <a:latin typeface="Calibri"/>
              </a:rPr>
              <a:t>r</a:t>
            </a:r>
            <a:r>
              <a:rPr lang="en-IN" sz="1828" i="1" spc="-30">
                <a:solidFill>
                  <a:srgbClr val="5C5C5C"/>
                </a:solidFill>
                <a:latin typeface="Calibri"/>
              </a:rPr>
              <a:t>g</a:t>
            </a:r>
            <a:r>
              <a:rPr lang="en-IN" sz="1828" i="1" spc="-41">
                <a:solidFill>
                  <a:srgbClr val="5C5C5C"/>
                </a:solidFill>
                <a:latin typeface="Calibri"/>
              </a:rPr>
              <a:t>e</a:t>
            </a:r>
            <a:r>
              <a:rPr lang="en-IN" sz="1828" i="1" spc="-1">
                <a:solidFill>
                  <a:srgbClr val="5C5C5C"/>
                </a:solidFill>
                <a:latin typeface="Calibri"/>
              </a:rPr>
              <a:t>t</a:t>
            </a:r>
            <a:r>
              <a:rPr lang="en-IN" sz="1828" i="1" spc="-136">
                <a:solidFill>
                  <a:srgbClr val="5C5C5C"/>
                </a:solidFill>
                <a:latin typeface="Times New Roman"/>
              </a:rPr>
              <a:t> </a:t>
            </a:r>
            <a:r>
              <a:rPr lang="en-IN" sz="1828" i="1" spc="-13">
                <a:solidFill>
                  <a:srgbClr val="5C5C5C"/>
                </a:solidFill>
                <a:latin typeface="Calibri"/>
              </a:rPr>
              <a:t>p</a:t>
            </a:r>
            <a:r>
              <a:rPr lang="en-IN" sz="1828" i="1" spc="-20">
                <a:solidFill>
                  <a:srgbClr val="5C5C5C"/>
                </a:solidFill>
                <a:latin typeface="Calibri"/>
              </a:rPr>
              <a:t>ro</a:t>
            </a:r>
            <a:r>
              <a:rPr lang="en-IN" sz="1828" i="1" spc="-13">
                <a:solidFill>
                  <a:srgbClr val="5C5C5C"/>
                </a:solidFill>
                <a:latin typeface="Calibri"/>
              </a:rPr>
              <a:t>g</a:t>
            </a:r>
            <a:r>
              <a:rPr lang="en-IN" sz="1828" i="1" spc="-20">
                <a:solidFill>
                  <a:srgbClr val="5C5C5C"/>
                </a:solidFill>
                <a:latin typeface="Calibri"/>
              </a:rPr>
              <a:t>r</a:t>
            </a:r>
            <a:r>
              <a:rPr lang="en-IN" sz="1828" i="1" spc="-13">
                <a:solidFill>
                  <a:srgbClr val="5C5C5C"/>
                </a:solidFill>
                <a:latin typeface="Calibri"/>
              </a:rPr>
              <a:t>a</a:t>
            </a:r>
            <a:r>
              <a:rPr lang="en-IN" sz="1828" i="1" spc="-1">
                <a:solidFill>
                  <a:srgbClr val="5C5C5C"/>
                </a:solidFill>
                <a:latin typeface="Calibri"/>
              </a:rPr>
              <a:t>m</a:t>
            </a:r>
            <a:r>
              <a:rPr lang="en-IN" sz="1828" i="1" spc="-66">
                <a:solidFill>
                  <a:srgbClr val="5C5C5C"/>
                </a:solidFill>
                <a:latin typeface="Times New Roman"/>
              </a:rPr>
              <a:t> </a:t>
            </a:r>
            <a:r>
              <a:rPr lang="en-IN" sz="1828" i="1" spc="-1">
                <a:solidFill>
                  <a:srgbClr val="5C5C5C"/>
                </a:solidFill>
                <a:latin typeface="Calibri"/>
              </a:rPr>
              <a:t>/</a:t>
            </a:r>
            <a:r>
              <a:rPr lang="en-IN" sz="1828" i="1" spc="-1">
                <a:solidFill>
                  <a:srgbClr val="5C5C5C"/>
                </a:solidFill>
                <a:latin typeface="Times New Roman"/>
              </a:rPr>
              <a:t> </a:t>
            </a:r>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6">
                <a:solidFill>
                  <a:srgbClr val="5C5C5C"/>
                </a:solidFill>
                <a:latin typeface="Times New Roman"/>
              </a:rPr>
              <a:t> </a:t>
            </a:r>
            <a:r>
              <a:rPr lang="en-IN" sz="1828" i="1" spc="-8">
                <a:solidFill>
                  <a:srgbClr val="5C5C5C"/>
                </a:solidFill>
                <a:latin typeface="Calibri"/>
              </a:rPr>
              <a:t>L</a:t>
            </a:r>
            <a:r>
              <a:rPr lang="en-IN" sz="1828" i="1" spc="-3">
                <a:solidFill>
                  <a:srgbClr val="5C5C5C"/>
                </a:solidFill>
                <a:latin typeface="Calibri"/>
              </a:rPr>
              <a:t>a</a:t>
            </a:r>
            <a:r>
              <a:rPr lang="en-IN" sz="1828" i="1" spc="-8">
                <a:solidFill>
                  <a:srgbClr val="5C5C5C"/>
                </a:solidFill>
                <a:latin typeface="Calibri"/>
              </a:rPr>
              <a:t>n</a:t>
            </a:r>
            <a:r>
              <a:rPr lang="en-IN" sz="1828" i="1" spc="-3">
                <a:solidFill>
                  <a:srgbClr val="5C5C5C"/>
                </a:solidFill>
                <a:latin typeface="Calibri"/>
              </a:rPr>
              <a:t>g</a:t>
            </a:r>
            <a:r>
              <a:rPr lang="en-IN" sz="1828" i="1" spc="-1">
                <a:solidFill>
                  <a:srgbClr val="5C5C5C"/>
                </a:solidFill>
                <a:latin typeface="Calibri"/>
              </a:rPr>
              <a:t>.</a:t>
            </a:r>
            <a:r>
              <a:rPr lang="en-IN" sz="1828" i="1" spc="-86">
                <a:solidFill>
                  <a:srgbClr val="5C5C5C"/>
                </a:solidFill>
                <a:latin typeface="Times New Roman"/>
              </a:rPr>
              <a:t> </a:t>
            </a:r>
            <a:r>
              <a:rPr lang="en-IN" sz="1828" i="1" spc="-8">
                <a:solidFill>
                  <a:srgbClr val="5C5C5C"/>
                </a:solidFill>
                <a:latin typeface="Calibri"/>
              </a:rPr>
              <a:t>P</a:t>
            </a:r>
            <a:r>
              <a:rPr lang="en-IN" sz="1828" i="1" spc="-13">
                <a:solidFill>
                  <a:srgbClr val="5C5C5C"/>
                </a:solidFill>
                <a:latin typeface="Calibri"/>
              </a:rPr>
              <a:t>ro</a:t>
            </a:r>
            <a:r>
              <a:rPr lang="en-IN" sz="1828" i="1" spc="-3">
                <a:solidFill>
                  <a:srgbClr val="5C5C5C"/>
                </a:solidFill>
                <a:latin typeface="Calibri"/>
              </a:rPr>
              <a:t>g.</a:t>
            </a:r>
            <a:endParaRPr lang="en-IN" sz="1828" spc="-1">
              <a:latin typeface="Arial"/>
            </a:endParaRPr>
          </a:p>
        </p:txBody>
      </p:sp>
      <p:sp>
        <p:nvSpPr>
          <p:cNvPr id="346" name="CustomShape 17"/>
          <p:cNvSpPr/>
          <p:nvPr/>
        </p:nvSpPr>
        <p:spPr>
          <a:xfrm>
            <a:off x="3551091" y="5061741"/>
            <a:ext cx="253" cy="451575"/>
          </a:xfrm>
          <a:custGeom>
            <a:avLst/>
            <a:gdLst/>
            <a:ahLst/>
            <a:cxnLst/>
            <a:rect l="l" t="t" r="r" b="b"/>
            <a:pathLst>
              <a:path h="642620">
                <a:moveTo>
                  <a:pt x="0" y="0"/>
                </a:moveTo>
                <a:lnTo>
                  <a:pt x="0" y="642615"/>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47" name="CustomShape 18"/>
          <p:cNvSpPr/>
          <p:nvPr/>
        </p:nvSpPr>
        <p:spPr>
          <a:xfrm>
            <a:off x="4307428" y="4269713"/>
            <a:ext cx="253" cy="812025"/>
          </a:xfrm>
          <a:custGeom>
            <a:avLst/>
            <a:gdLst/>
            <a:ahLst/>
            <a:cxnLst/>
            <a:rect l="l" t="t" r="r" b="b"/>
            <a:pathLst>
              <a:path h="1155065">
                <a:moveTo>
                  <a:pt x="0" y="0"/>
                </a:moveTo>
                <a:lnTo>
                  <a:pt x="0" y="1154820"/>
                </a:lnTo>
              </a:path>
            </a:pathLst>
          </a:custGeom>
          <a:noFill/>
          <a:ln w="12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48" name="CustomShape 19"/>
          <p:cNvSpPr/>
          <p:nvPr/>
        </p:nvSpPr>
        <p:spPr>
          <a:xfrm>
            <a:off x="5063766" y="5071613"/>
            <a:ext cx="253" cy="441703"/>
          </a:xfrm>
          <a:custGeom>
            <a:avLst/>
            <a:gdLst/>
            <a:ahLst/>
            <a:cxnLst/>
            <a:rect l="l" t="t" r="r" b="b"/>
            <a:pathLst>
              <a:path h="628650">
                <a:moveTo>
                  <a:pt x="0" y="0"/>
                </a:moveTo>
                <a:lnTo>
                  <a:pt x="0" y="62840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49" name="CustomShape 20"/>
          <p:cNvSpPr/>
          <p:nvPr/>
        </p:nvSpPr>
        <p:spPr>
          <a:xfrm>
            <a:off x="3181022" y="4279838"/>
            <a:ext cx="2252813" cy="253"/>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0" name="CustomShape 21"/>
          <p:cNvSpPr/>
          <p:nvPr/>
        </p:nvSpPr>
        <p:spPr>
          <a:xfrm>
            <a:off x="3541219" y="5071613"/>
            <a:ext cx="770766" cy="253"/>
          </a:xfrm>
          <a:custGeom>
            <a:avLst/>
            <a:gdLst/>
            <a:ahLst/>
            <a:cxnLst/>
            <a:rect l="l" t="t" r="r" b="b"/>
            <a:pathLst>
              <a:path w="1096645">
                <a:moveTo>
                  <a:pt x="0" y="0"/>
                </a:moveTo>
                <a:lnTo>
                  <a:pt x="109627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1" name="CustomShape 22"/>
          <p:cNvSpPr/>
          <p:nvPr/>
        </p:nvSpPr>
        <p:spPr>
          <a:xfrm>
            <a:off x="3191147" y="3550331"/>
            <a:ext cx="253" cy="739631"/>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2" name="CustomShape 23"/>
          <p:cNvSpPr/>
          <p:nvPr/>
        </p:nvSpPr>
        <p:spPr>
          <a:xfrm>
            <a:off x="5423709" y="3550331"/>
            <a:ext cx="253" cy="739631"/>
          </a:xfrm>
          <a:custGeom>
            <a:avLst/>
            <a:gdLst/>
            <a:ahLst/>
            <a:cxnLst/>
            <a:rect l="l" t="t" r="r" b="b"/>
            <a:pathLst>
              <a:path h="1052195">
                <a:moveTo>
                  <a:pt x="0" y="0"/>
                </a:moveTo>
                <a:lnTo>
                  <a:pt x="0" y="1051834"/>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3" name="CustomShape 24"/>
          <p:cNvSpPr/>
          <p:nvPr/>
        </p:nvSpPr>
        <p:spPr>
          <a:xfrm>
            <a:off x="3181022" y="3560456"/>
            <a:ext cx="2252813" cy="253"/>
          </a:xfrm>
          <a:custGeom>
            <a:avLst/>
            <a:gdLst/>
            <a:ahLst/>
            <a:cxnLst/>
            <a:rect l="l" t="t" r="r" b="b"/>
            <a:pathLst>
              <a:path w="3204209">
                <a:moveTo>
                  <a:pt x="0" y="0"/>
                </a:moveTo>
                <a:lnTo>
                  <a:pt x="3203844"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4" name="CustomShape 25"/>
          <p:cNvSpPr/>
          <p:nvPr/>
        </p:nvSpPr>
        <p:spPr>
          <a:xfrm>
            <a:off x="3541219" y="5503444"/>
            <a:ext cx="1532419" cy="253"/>
          </a:xfrm>
          <a:custGeom>
            <a:avLst/>
            <a:gdLst/>
            <a:ahLst/>
            <a:cxnLst/>
            <a:rect l="l" t="t" r="r" b="b"/>
            <a:pathLst>
              <a:path w="2179954">
                <a:moveTo>
                  <a:pt x="0" y="0"/>
                </a:moveTo>
                <a:lnTo>
                  <a:pt x="2179716" y="0"/>
                </a:lnTo>
              </a:path>
            </a:pathLst>
          </a:custGeom>
          <a:noFill/>
          <a:ln w="2844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55" name="CustomShape 26"/>
          <p:cNvSpPr/>
          <p:nvPr/>
        </p:nvSpPr>
        <p:spPr>
          <a:xfrm>
            <a:off x="3679931" y="3813075"/>
            <a:ext cx="874294"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spc="-3">
                <a:latin typeface="Calibri"/>
              </a:rPr>
              <a:t>Comp</a:t>
            </a:r>
            <a:r>
              <a:rPr lang="en-IN" sz="1828" spc="-1">
                <a:latin typeface="Calibri"/>
              </a:rPr>
              <a:t>il</a:t>
            </a:r>
            <a:r>
              <a:rPr lang="en-IN" sz="1828" spc="-8">
                <a:latin typeface="Calibri"/>
              </a:rPr>
              <a:t>e</a:t>
            </a:r>
            <a:r>
              <a:rPr lang="en-IN" sz="1828" spc="-1">
                <a:latin typeface="Calibri"/>
              </a:rPr>
              <a:t>r</a:t>
            </a:r>
            <a:endParaRPr lang="en-IN" sz="1828" spc="-1">
              <a:latin typeface="Arial"/>
            </a:endParaRPr>
          </a:p>
        </p:txBody>
      </p:sp>
      <p:sp>
        <p:nvSpPr>
          <p:cNvPr id="356" name="CustomShape 27"/>
          <p:cNvSpPr/>
          <p:nvPr/>
        </p:nvSpPr>
        <p:spPr>
          <a:xfrm>
            <a:off x="3779409" y="5171344"/>
            <a:ext cx="889988"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spc="-3">
                <a:latin typeface="Calibri"/>
              </a:rPr>
              <a:t>D</a:t>
            </a:r>
            <a:r>
              <a:rPr lang="en-IN" sz="1828" spc="-30">
                <a:latin typeface="Calibri"/>
              </a:rPr>
              <a:t>at</a:t>
            </a:r>
            <a:r>
              <a:rPr lang="en-IN" sz="1828" spc="-8">
                <a:latin typeface="Calibri"/>
              </a:rPr>
              <a:t>abas</a:t>
            </a:r>
            <a:r>
              <a:rPr lang="en-IN" sz="1828" spc="-1">
                <a:latin typeface="Calibri"/>
              </a:rPr>
              <a:t>e</a:t>
            </a:r>
            <a:endParaRPr lang="en-IN" sz="1828" spc="-1">
              <a:latin typeface="Arial"/>
            </a:endParaRPr>
          </a:p>
        </p:txBody>
      </p:sp>
      <p:sp>
        <p:nvSpPr>
          <p:cNvPr id="2" name="Google Shape;132;p17">
            <a:extLst>
              <a:ext uri="{FF2B5EF4-FFF2-40B4-BE49-F238E27FC236}">
                <a16:creationId xmlns:a16="http://schemas.microsoft.com/office/drawing/2014/main" id="{47AEBE89-C31B-37CE-531A-1591974173DB}"/>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D0BA14CD-0BC2-C782-F5EF-46219D70CF13}"/>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E74BEA0A-F777-CE38-4FA0-7795C9252795}"/>
              </a:ext>
            </a:extLst>
          </p:cNvPr>
          <p:cNvPicPr preferRelativeResize="0"/>
          <p:nvPr/>
        </p:nvPicPr>
        <p:blipFill rotWithShape="1">
          <a:blip r:embed="rId2">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35E0D423-FE36-C15A-2F83-99FD69B97F67}"/>
              </a:ext>
            </a:extLst>
          </p:cNvPr>
          <p:cNvPicPr preferRelativeResize="0"/>
          <p:nvPr/>
        </p:nvPicPr>
        <p:blipFill rotWithShape="1">
          <a:blip r:embed="rId3">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BE9BF1C2-014A-0E28-A56A-3C371BAA67CC}"/>
              </a:ext>
            </a:extLst>
          </p:cNvPr>
          <p:cNvPicPr preferRelativeResize="0"/>
          <p:nvPr/>
        </p:nvPicPr>
        <p:blipFill rotWithShape="1">
          <a:blip r:embed="rId4">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E0376792-9CCA-5A6B-5B26-CC8759A80C87}"/>
              </a:ext>
            </a:extLst>
          </p:cNvPr>
          <p:cNvPicPr preferRelativeResize="0"/>
          <p:nvPr/>
        </p:nvPicPr>
        <p:blipFill rotWithShape="1">
          <a:blip r:embed="rId5">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4313E2A4-5DA6-BC08-7090-ECB456B35BF1}"/>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CDA5B6E8-739E-D185-09EB-8567AD65D7E9}"/>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3064FB21-631C-570B-DDA4-3FC97A9D1E0D}"/>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08EC434F-9373-4D1B-A033-FA8027EF11C2}"/>
              </a:ext>
            </a:extLst>
          </p:cNvPr>
          <p:cNvPicPr preferRelativeResize="0"/>
          <p:nvPr/>
        </p:nvPicPr>
        <p:blipFill rotWithShape="1">
          <a:blip r:embed="rId3">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41537AA9-92AC-7EA4-3665-F0DC96283FCA}"/>
              </a:ext>
            </a:extLst>
          </p:cNvPr>
          <p:cNvPicPr preferRelativeResize="0"/>
          <p:nvPr/>
        </p:nvPicPr>
        <p:blipFill rotWithShape="1">
          <a:blip r:embed="rId4">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D038E98C-CEE9-B9A1-E6EE-B39D17A8851B}"/>
              </a:ext>
            </a:extLst>
          </p:cNvPr>
          <p:cNvPicPr preferRelativeResize="0"/>
          <p:nvPr/>
        </p:nvPicPr>
        <p:blipFill rotWithShape="1">
          <a:blip r:embed="rId5">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6151CFF6-0B3F-69A9-B8CA-B9F3655A90B4}"/>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846F00FF-FA2A-5384-E883-B787E76B9510}"/>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ECF1A61D-CCFB-DEBD-4682-A210EC7155A8}"/>
              </a:ext>
            </a:extLst>
          </p:cNvPr>
          <p:cNvPicPr>
            <a:picLocks noChangeAspect="1"/>
          </p:cNvPicPr>
          <p:nvPr/>
        </p:nvPicPr>
        <p:blipFill>
          <a:blip r:embed="rId7"/>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2"/>
          <p:cNvSpPr/>
          <p:nvPr/>
        </p:nvSpPr>
        <p:spPr>
          <a:xfrm>
            <a:off x="5852756" y="49359"/>
            <a:ext cx="1083122"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360" name="CustomShape 4"/>
          <p:cNvSpPr/>
          <p:nvPr/>
        </p:nvSpPr>
        <p:spPr>
          <a:xfrm>
            <a:off x="178594" y="1178719"/>
            <a:ext cx="8679656" cy="2720588"/>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2200" spc="-17"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r</a:t>
            </a:r>
            <a:r>
              <a:rPr lang="en-IN" sz="2200" spc="-13" dirty="0">
                <a:latin typeface="Metropolis" panose="00000500000000000000" pitchFamily="50" charset="0"/>
                <a:cs typeface="Times New Roman" pitchFamily="18" charset="0"/>
              </a:rPr>
              <a:t>o</a:t>
            </a:r>
            <a:r>
              <a:rPr lang="en-IN" sz="2200" spc="-17" dirty="0">
                <a:latin typeface="Metropolis" panose="00000500000000000000" pitchFamily="50" charset="0"/>
                <a:cs typeface="Times New Roman" pitchFamily="18" charset="0"/>
              </a:rPr>
              <a:t>s</a:t>
            </a:r>
            <a:r>
              <a:rPr lang="en-IN" sz="2200" spc="-1" dirty="0">
                <a:latin typeface="Metropolis" panose="00000500000000000000" pitchFamily="50" charset="0"/>
                <a:cs typeface="Times New Roman" pitchFamily="18" charset="0"/>
              </a:rPr>
              <a:t>s</a:t>
            </a:r>
            <a:r>
              <a:rPr lang="en-IN" sz="2200" spc="-122"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A</a:t>
            </a:r>
            <a:r>
              <a:rPr lang="en-IN" sz="2200" spc="-30" dirty="0">
                <a:latin typeface="Metropolis" panose="00000500000000000000" pitchFamily="50" charset="0"/>
                <a:cs typeface="Times New Roman" pitchFamily="18" charset="0"/>
              </a:rPr>
              <a:t>s</a:t>
            </a:r>
            <a:r>
              <a:rPr lang="en-IN" sz="2200" spc="-17" dirty="0">
                <a:latin typeface="Metropolis" panose="00000500000000000000" pitchFamily="50" charset="0"/>
                <a:cs typeface="Times New Roman" pitchFamily="18" charset="0"/>
              </a:rPr>
              <a:t>s</a:t>
            </a:r>
            <a:r>
              <a:rPr lang="en-IN" sz="2200" spc="-37" dirty="0">
                <a:latin typeface="Metropolis" panose="00000500000000000000" pitchFamily="50" charset="0"/>
                <a:cs typeface="Times New Roman" pitchFamily="18" charset="0"/>
              </a:rPr>
              <a:t>e</a:t>
            </a:r>
            <a:r>
              <a:rPr lang="en-IN" sz="2200" spc="-27"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b</a:t>
            </a:r>
            <a:r>
              <a:rPr lang="en-IN" sz="2200" spc="-1" dirty="0">
                <a:latin typeface="Metropolis" panose="00000500000000000000" pitchFamily="50" charset="0"/>
                <a:cs typeface="Times New Roman" pitchFamily="18" charset="0"/>
              </a:rPr>
              <a:t>l</a:t>
            </a:r>
            <a:r>
              <a:rPr lang="en-IN" sz="2200" spc="-37" dirty="0">
                <a:latin typeface="Metropolis" panose="00000500000000000000" pitchFamily="50" charset="0"/>
                <a:cs typeface="Times New Roman" pitchFamily="18" charset="0"/>
              </a:rPr>
              <a:t>e</a:t>
            </a:r>
            <a:r>
              <a:rPr lang="en-IN" sz="2200" spc="-27" dirty="0">
                <a:latin typeface="Metropolis" panose="00000500000000000000" pitchFamily="50" charset="0"/>
                <a:cs typeface="Times New Roman" pitchFamily="18" charset="0"/>
              </a:rPr>
              <a:t>r</a:t>
            </a:r>
            <a:r>
              <a:rPr lang="en-IN" sz="2200" spc="-13" dirty="0">
                <a:latin typeface="Metropolis" panose="00000500000000000000" pitchFamily="50" charset="0"/>
                <a:cs typeface="Times New Roman" pitchFamily="18" charset="0"/>
              </a:rPr>
              <a:t>:</a:t>
            </a:r>
            <a:r>
              <a:rPr lang="en-IN" sz="2200" spc="-1" dirty="0">
                <a:latin typeface="Metropolis" panose="00000500000000000000" pitchFamily="50" charset="0"/>
                <a:cs typeface="Times New Roman" pitchFamily="18" charset="0"/>
              </a:rPr>
              <a:t>-</a:t>
            </a:r>
          </a:p>
          <a:p>
            <a:pPr marL="9112" algn="just">
              <a:spcBef>
                <a:spcPts val="681"/>
              </a:spcBef>
            </a:pPr>
            <a:r>
              <a:rPr lang="en-IN" sz="2200" spc="-17" dirty="0">
                <a:latin typeface="Metropolis" panose="00000500000000000000" pitchFamily="50" charset="0"/>
                <a:cs typeface="Times New Roman" pitchFamily="18" charset="0"/>
              </a:rPr>
              <a:t>T</a:t>
            </a:r>
            <a:r>
              <a:rPr lang="en-IN" sz="2200" spc="-27" dirty="0">
                <a:latin typeface="Metropolis" panose="00000500000000000000" pitchFamily="50" charset="0"/>
                <a:cs typeface="Times New Roman" pitchFamily="18" charset="0"/>
              </a:rPr>
              <a:t>he</a:t>
            </a:r>
            <a:r>
              <a:rPr lang="en-IN" sz="2200" spc="-20" dirty="0">
                <a:latin typeface="Metropolis" panose="00000500000000000000" pitchFamily="50" charset="0"/>
                <a:cs typeface="Times New Roman" pitchFamily="18" charset="0"/>
              </a:rPr>
              <a:t>s</a:t>
            </a:r>
            <a:r>
              <a:rPr lang="en-IN" sz="2200" spc="-13" dirty="0">
                <a:latin typeface="Metropolis" panose="00000500000000000000" pitchFamily="50" charset="0"/>
                <a:cs typeface="Times New Roman" pitchFamily="18" charset="0"/>
              </a:rPr>
              <a:t>e</a:t>
            </a:r>
            <a:r>
              <a:rPr lang="en-IN" sz="2200" spc="-41"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ar</a:t>
            </a:r>
            <a:r>
              <a:rPr lang="en-IN" sz="2200" spc="-13" dirty="0">
                <a:latin typeface="Metropolis" panose="00000500000000000000" pitchFamily="50" charset="0"/>
                <a:cs typeface="Times New Roman" pitchFamily="18" charset="0"/>
              </a:rPr>
              <a:t>e</a:t>
            </a:r>
            <a:r>
              <a:rPr lang="en-IN" sz="2200" spc="-94"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 </a:t>
            </a:r>
            <a:r>
              <a:rPr lang="en-IN" sz="2200" spc="-37" dirty="0">
                <a:latin typeface="Metropolis" panose="00000500000000000000" pitchFamily="50" charset="0"/>
                <a:cs typeface="Times New Roman" pitchFamily="18" charset="0"/>
              </a:rPr>
              <a:t>sys</a:t>
            </a:r>
            <a:r>
              <a:rPr lang="en-IN" sz="2200" spc="-34" dirty="0">
                <a:latin typeface="Metropolis" panose="00000500000000000000" pitchFamily="50" charset="0"/>
                <a:cs typeface="Times New Roman" pitchFamily="18" charset="0"/>
              </a:rPr>
              <a:t>t</a:t>
            </a:r>
            <a:r>
              <a:rPr lang="en-IN" sz="2200" spc="-41"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m</a:t>
            </a:r>
            <a:r>
              <a:rPr lang="en-IN" sz="2200" spc="-9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37" dirty="0">
                <a:latin typeface="Metropolis" panose="00000500000000000000" pitchFamily="50" charset="0"/>
                <a:cs typeface="Times New Roman" pitchFamily="18" charset="0"/>
              </a:rPr>
              <a:t>m</a:t>
            </a:r>
            <a:r>
              <a:rPr lang="en-IN" sz="2200" spc="-8" dirty="0">
                <a:latin typeface="Metropolis" panose="00000500000000000000" pitchFamily="50" charset="0"/>
                <a:cs typeface="Times New Roman" pitchFamily="18" charset="0"/>
              </a:rPr>
              <a:t>s</a:t>
            </a:r>
            <a:r>
              <a:rPr lang="en-IN" sz="2200" spc="-7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c</a:t>
            </a:r>
            <a:r>
              <a:rPr lang="en-IN" sz="2200" spc="-13" dirty="0">
                <a:latin typeface="Metropolis" panose="00000500000000000000" pitchFamily="50" charset="0"/>
                <a:cs typeface="Times New Roman" pitchFamily="18" charset="0"/>
              </a:rPr>
              <a:t>h</a:t>
            </a:r>
            <a:r>
              <a:rPr lang="en-IN" sz="2200" spc="-1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il</a:t>
            </a:r>
            <a:r>
              <a:rPr lang="en-IN" sz="2200" spc="-1" dirty="0">
                <a:latin typeface="Metropolis" panose="00000500000000000000" pitchFamily="50" charset="0"/>
                <a:cs typeface="Times New Roman" pitchFamily="18" charset="0"/>
              </a:rPr>
              <a:t>l</a:t>
            </a:r>
            <a:r>
              <a:rPr lang="en-IN" sz="2200" spc="-6"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u</a:t>
            </a:r>
            <a:r>
              <a:rPr lang="en-IN" sz="2200" spc="-8"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a</a:t>
            </a:r>
            <a:r>
              <a:rPr lang="en-IN" sz="2200" spc="-20" dirty="0">
                <a:latin typeface="Metropolis" panose="00000500000000000000" pitchFamily="50" charset="0"/>
                <a:cs typeface="Times New Roman" pitchFamily="18" charset="0"/>
              </a:rPr>
              <a:t>t</a:t>
            </a:r>
            <a:r>
              <a:rPr lang="en-IN" sz="2200" spc="-8" dirty="0">
                <a:latin typeface="Metropolis" panose="00000500000000000000" pitchFamily="50" charset="0"/>
                <a:cs typeface="Times New Roman" pitchFamily="18" charset="0"/>
              </a:rPr>
              <a:t>ic</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y</a:t>
            </a:r>
            <a:r>
              <a:rPr lang="en-IN" sz="2200" spc="-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trans</a:t>
            </a:r>
            <a:r>
              <a:rPr lang="en-IN" sz="2200" spc="-17"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at</a:t>
            </a:r>
            <a:r>
              <a:rPr lang="en-IN" sz="2200" spc="-13" dirty="0">
                <a:latin typeface="Metropolis" panose="00000500000000000000" pitchFamily="50" charset="0"/>
                <a:cs typeface="Times New Roman" pitchFamily="18" charset="0"/>
              </a:rPr>
              <a:t>e</a:t>
            </a:r>
            <a:r>
              <a:rPr lang="en-IN" sz="2200" spc="-90"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A</a:t>
            </a:r>
            <a:r>
              <a:rPr lang="en-IN" sz="2200" spc="-1" dirty="0">
                <a:latin typeface="Metropolis" panose="00000500000000000000" pitchFamily="50" charset="0"/>
                <a:cs typeface="Times New Roman" pitchFamily="18" charset="0"/>
              </a:rPr>
              <a:t>ss</a:t>
            </a:r>
            <a:r>
              <a:rPr lang="en-IN" sz="2200" spc="-3" dirty="0">
                <a:latin typeface="Metropolis" panose="00000500000000000000" pitchFamily="50" charset="0"/>
                <a:cs typeface="Times New Roman" pitchFamily="18" charset="0"/>
              </a:rPr>
              <a:t>e</a:t>
            </a:r>
            <a:r>
              <a:rPr lang="en-IN" sz="2200" spc="-6" dirty="0">
                <a:latin typeface="Metropolis" panose="00000500000000000000" pitchFamily="50" charset="0"/>
                <a:cs typeface="Times New Roman" pitchFamily="18" charset="0"/>
              </a:rPr>
              <a:t>m</a:t>
            </a:r>
            <a:r>
              <a:rPr lang="en-IN" sz="2200" spc="3" dirty="0">
                <a:latin typeface="Metropolis" panose="00000500000000000000" pitchFamily="50" charset="0"/>
                <a:cs typeface="Times New Roman" pitchFamily="18" charset="0"/>
              </a:rPr>
              <a:t>b</a:t>
            </a:r>
            <a:r>
              <a:rPr lang="en-IN" sz="2200" spc="13"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y</a:t>
            </a:r>
            <a:r>
              <a:rPr lang="en-IN" sz="2200" spc="27"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r>
              <a:rPr lang="en-IN" sz="2200" spc="-22" dirty="0">
                <a:latin typeface="Metropolis" panose="00000500000000000000" pitchFamily="50" charset="0"/>
                <a:cs typeface="Times New Roman" pitchFamily="18" charset="0"/>
              </a:rPr>
              <a:t>u</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g</a:t>
            </a:r>
            <a:r>
              <a:rPr lang="en-IN" sz="2200" spc="-13" dirty="0">
                <a:latin typeface="Metropolis" panose="00000500000000000000" pitchFamily="50" charset="0"/>
                <a:cs typeface="Times New Roman" pitchFamily="18" charset="0"/>
              </a:rPr>
              <a:t>e</a:t>
            </a:r>
            <a:r>
              <a:rPr lang="en-IN" sz="2200" spc="-101"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20" dirty="0">
                <a:latin typeface="Metropolis" panose="00000500000000000000" pitchFamily="50" charset="0"/>
                <a:cs typeface="Times New Roman" pitchFamily="18" charset="0"/>
              </a:rPr>
              <a:t>m</a:t>
            </a:r>
            <a:r>
              <a:rPr lang="en-IN" sz="2200" spc="-77"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c</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p</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b</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e</a:t>
            </a:r>
            <a:r>
              <a:rPr lang="en-IN" sz="2200" spc="-101"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h</a:t>
            </a:r>
            <a:r>
              <a:rPr lang="en-IN" sz="2200" spc="-6" dirty="0">
                <a:latin typeface="Metropolis" panose="00000500000000000000" pitchFamily="50" charset="0"/>
                <a:cs typeface="Times New Roman" pitchFamily="18" charset="0"/>
              </a:rPr>
              <a:t> M</a:t>
            </a:r>
            <a:r>
              <a:rPr lang="en-IN" sz="2200" spc="-1" dirty="0">
                <a:latin typeface="Metropolis" panose="00000500000000000000" pitchFamily="50" charset="0"/>
                <a:cs typeface="Times New Roman" pitchFamily="18" charset="0"/>
              </a:rPr>
              <a:t>/</a:t>
            </a:r>
            <a:r>
              <a:rPr lang="en-IN" sz="2200" spc="-13" dirty="0">
                <a:latin typeface="Metropolis" panose="00000500000000000000" pitchFamily="50" charset="0"/>
                <a:cs typeface="Times New Roman" pitchFamily="18" charset="0"/>
              </a:rPr>
              <a:t>C</a:t>
            </a:r>
            <a:r>
              <a:rPr lang="en-IN" sz="2200" spc="-20"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A</a:t>
            </a:r>
            <a:r>
              <a:rPr lang="en-IN" sz="2200" spc="-6" dirty="0">
                <a:latin typeface="Metropolis" panose="00000500000000000000" pitchFamily="50" charset="0"/>
                <a:cs typeface="Times New Roman" pitchFamily="18" charset="0"/>
              </a:rPr>
              <a:t>,</a:t>
            </a:r>
            <a:r>
              <a:rPr lang="en-IN" sz="2200" spc="-27"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13" dirty="0">
                <a:latin typeface="Metropolis" panose="00000500000000000000" pitchFamily="50" charset="0"/>
                <a:cs typeface="Times New Roman" pitchFamily="18" charset="0"/>
              </a:rPr>
              <a:t>n</a:t>
            </a:r>
            <a:r>
              <a:rPr lang="en-IN" sz="2200" spc="-3"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o</a:t>
            </a:r>
            <a:r>
              <a:rPr lang="en-IN" sz="2200" spc="-86"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m</a:t>
            </a:r>
            <a:r>
              <a:rPr lang="en-IN" sz="2200" spc="3" dirty="0">
                <a:latin typeface="Metropolis" panose="00000500000000000000" pitchFamily="50" charset="0"/>
                <a:cs typeface="Times New Roman" pitchFamily="18" charset="0"/>
              </a:rPr>
              <a:t>a</a:t>
            </a:r>
            <a:r>
              <a:rPr lang="en-IN" sz="2200" spc="-1" dirty="0">
                <a:latin typeface="Metropolis" panose="00000500000000000000" pitchFamily="50" charset="0"/>
                <a:cs typeface="Times New Roman" pitchFamily="18" charset="0"/>
              </a:rPr>
              <a:t>c</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3"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e</a:t>
            </a:r>
            <a:r>
              <a:rPr lang="en-IN" sz="2200" spc="3"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r>
              <a:rPr lang="en-IN" sz="2200" spc="-22" dirty="0">
                <a:latin typeface="Metropolis" panose="00000500000000000000" pitchFamily="50" charset="0"/>
                <a:cs typeface="Times New Roman" pitchFamily="18" charset="0"/>
              </a:rPr>
              <a:t>u</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g</a:t>
            </a:r>
            <a:r>
              <a:rPr lang="en-IN" sz="2200" spc="-13" dirty="0">
                <a:latin typeface="Metropolis" panose="00000500000000000000" pitchFamily="50" charset="0"/>
                <a:cs typeface="Times New Roman" pitchFamily="18" charset="0"/>
              </a:rPr>
              <a:t>e</a:t>
            </a:r>
            <a:r>
              <a:rPr lang="en-IN" sz="2200" spc="-58"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20" dirty="0">
                <a:latin typeface="Metropolis" panose="00000500000000000000" pitchFamily="50" charset="0"/>
                <a:cs typeface="Times New Roman" pitchFamily="18" charset="0"/>
              </a:rPr>
              <a:t>m</a:t>
            </a:r>
            <a:r>
              <a:rPr lang="en-IN" sz="2200" spc="-77"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c</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p</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b</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e</a:t>
            </a:r>
            <a:r>
              <a:rPr lang="en-IN" sz="2200" spc="-6" dirty="0">
                <a:latin typeface="Metropolis" panose="00000500000000000000" pitchFamily="50" charset="0"/>
                <a:cs typeface="Times New Roman" pitchFamily="18" charset="0"/>
              </a:rPr>
              <a:t> w</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h </a:t>
            </a:r>
            <a:r>
              <a:rPr lang="en-IN" sz="2200" spc="-6"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a:t>
            </a:r>
            <a:r>
              <a:rPr lang="en-IN" sz="2200" spc="-13" dirty="0">
                <a:latin typeface="Metropolis" panose="00000500000000000000" pitchFamily="50" charset="0"/>
                <a:cs typeface="Times New Roman" pitchFamily="18" charset="0"/>
              </a:rPr>
              <a:t>C</a:t>
            </a:r>
            <a:r>
              <a:rPr lang="en-IN" sz="2200" spc="3"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A</a:t>
            </a:r>
            <a:endParaRPr lang="en-IN" sz="2200" spc="-1" dirty="0">
              <a:latin typeface="Metropolis" panose="00000500000000000000" pitchFamily="50" charset="0"/>
              <a:cs typeface="Times New Roman" pitchFamily="18" charset="0"/>
            </a:endParaRPr>
          </a:p>
        </p:txBody>
      </p:sp>
      <p:sp>
        <p:nvSpPr>
          <p:cNvPr id="361" name="CustomShape 5"/>
          <p:cNvSpPr/>
          <p:nvPr/>
        </p:nvSpPr>
        <p:spPr>
          <a:xfrm>
            <a:off x="3203803" y="3573113"/>
            <a:ext cx="2232563" cy="628003"/>
          </a:xfrm>
          <a:custGeom>
            <a:avLst/>
            <a:gdLst/>
            <a:ahLst/>
            <a:cxnLst/>
            <a:rect l="l" t="t" r="r" b="b"/>
            <a:pathLst>
              <a:path w="3175634" h="893445">
                <a:moveTo>
                  <a:pt x="0" y="892896"/>
                </a:moveTo>
                <a:lnTo>
                  <a:pt x="3175375" y="892896"/>
                </a:lnTo>
                <a:lnTo>
                  <a:pt x="3175375" y="0"/>
                </a:lnTo>
                <a:lnTo>
                  <a:pt x="0" y="0"/>
                </a:lnTo>
                <a:lnTo>
                  <a:pt x="0" y="892896"/>
                </a:lnTo>
                <a:close/>
              </a:path>
            </a:pathLst>
          </a:custGeom>
          <a:noFill/>
          <a:ln w="2556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62" name="CustomShape 6"/>
          <p:cNvSpPr/>
          <p:nvPr/>
        </p:nvSpPr>
        <p:spPr>
          <a:xfrm>
            <a:off x="3549825" y="3951281"/>
            <a:ext cx="1528622"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13">
                <a:solidFill>
                  <a:srgbClr val="5C5C5C"/>
                </a:solidFill>
                <a:latin typeface="Calibri"/>
              </a:rPr>
              <a:t>Cros</a:t>
            </a:r>
            <a:r>
              <a:rPr lang="en-IN" sz="1828" i="1" spc="-1">
                <a:solidFill>
                  <a:srgbClr val="5C5C5C"/>
                </a:solidFill>
                <a:latin typeface="Calibri"/>
              </a:rPr>
              <a:t>s</a:t>
            </a:r>
            <a:r>
              <a:rPr lang="en-IN" sz="1828" i="1" spc="-78">
                <a:solidFill>
                  <a:srgbClr val="5C5C5C"/>
                </a:solidFill>
                <a:latin typeface="Times New Roman"/>
              </a:rPr>
              <a:t> </a:t>
            </a:r>
            <a:r>
              <a:rPr lang="en-IN" sz="1828" i="1" spc="-1">
                <a:solidFill>
                  <a:srgbClr val="5C5C5C"/>
                </a:solidFill>
                <a:latin typeface="Calibri"/>
              </a:rPr>
              <a:t>A</a:t>
            </a:r>
            <a:r>
              <a:rPr lang="en-IN" sz="1828" i="1" spc="-17">
                <a:solidFill>
                  <a:srgbClr val="5C5C5C"/>
                </a:solidFill>
                <a:latin typeface="Calibri"/>
              </a:rPr>
              <a:t>s</a:t>
            </a:r>
            <a:r>
              <a:rPr lang="en-IN" sz="1828" i="1" spc="-13">
                <a:solidFill>
                  <a:srgbClr val="5C5C5C"/>
                </a:solidFill>
                <a:latin typeface="Calibri"/>
              </a:rPr>
              <a:t>s</a:t>
            </a:r>
            <a:r>
              <a:rPr lang="en-IN" sz="1828" i="1" spc="-6">
                <a:solidFill>
                  <a:srgbClr val="5C5C5C"/>
                </a:solidFill>
                <a:latin typeface="Calibri"/>
              </a:rPr>
              <a:t>e</a:t>
            </a:r>
            <a:r>
              <a:rPr lang="en-IN" sz="1828" i="1" spc="-1">
                <a:solidFill>
                  <a:srgbClr val="5C5C5C"/>
                </a:solidFill>
                <a:latin typeface="Calibri"/>
              </a:rPr>
              <a:t>m</a:t>
            </a:r>
            <a:r>
              <a:rPr lang="en-IN" sz="1828" i="1" spc="-8">
                <a:solidFill>
                  <a:srgbClr val="5C5C5C"/>
                </a:solidFill>
                <a:latin typeface="Calibri"/>
              </a:rPr>
              <a:t>b</a:t>
            </a:r>
            <a:r>
              <a:rPr lang="en-IN" sz="1828" i="1" spc="-6">
                <a:solidFill>
                  <a:srgbClr val="5C5C5C"/>
                </a:solidFill>
                <a:latin typeface="Calibri"/>
              </a:rPr>
              <a:t>le</a:t>
            </a:r>
            <a:r>
              <a:rPr lang="en-IN" sz="1828" i="1" spc="-1">
                <a:solidFill>
                  <a:srgbClr val="5C5C5C"/>
                </a:solidFill>
                <a:latin typeface="Calibri"/>
              </a:rPr>
              <a:t>r</a:t>
            </a:r>
            <a:endParaRPr lang="en-IN" sz="1828" spc="-1">
              <a:latin typeface="Arial"/>
            </a:endParaRPr>
          </a:p>
        </p:txBody>
      </p:sp>
      <p:sp>
        <p:nvSpPr>
          <p:cNvPr id="363" name="CustomShape 7"/>
          <p:cNvSpPr/>
          <p:nvPr/>
        </p:nvSpPr>
        <p:spPr>
          <a:xfrm>
            <a:off x="3107869" y="3882938"/>
            <a:ext cx="95681" cy="103275"/>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64" name="CustomShape 8"/>
          <p:cNvSpPr/>
          <p:nvPr/>
        </p:nvSpPr>
        <p:spPr>
          <a:xfrm>
            <a:off x="3167859" y="3934575"/>
            <a:ext cx="23288" cy="6328"/>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65" name="CustomShape 9"/>
          <p:cNvSpPr/>
          <p:nvPr/>
        </p:nvSpPr>
        <p:spPr>
          <a:xfrm>
            <a:off x="1763522" y="3933816"/>
            <a:ext cx="1427625" cy="253"/>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66" name="CustomShape 10"/>
          <p:cNvSpPr/>
          <p:nvPr/>
        </p:nvSpPr>
        <p:spPr>
          <a:xfrm>
            <a:off x="3178744" y="3929260"/>
            <a:ext cx="9113" cy="10884"/>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67" name="CustomShape 11"/>
          <p:cNvSpPr/>
          <p:nvPr/>
        </p:nvSpPr>
        <p:spPr>
          <a:xfrm>
            <a:off x="3167859" y="3928247"/>
            <a:ext cx="23288" cy="6328"/>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68" name="CustomShape 12"/>
          <p:cNvSpPr/>
          <p:nvPr/>
        </p:nvSpPr>
        <p:spPr>
          <a:xfrm>
            <a:off x="6636178" y="3882684"/>
            <a:ext cx="96188" cy="103275"/>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69" name="CustomShape 13"/>
          <p:cNvSpPr/>
          <p:nvPr/>
        </p:nvSpPr>
        <p:spPr>
          <a:xfrm>
            <a:off x="6696169" y="3934575"/>
            <a:ext cx="23288" cy="6328"/>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70" name="CustomShape 14"/>
          <p:cNvSpPr/>
          <p:nvPr/>
        </p:nvSpPr>
        <p:spPr>
          <a:xfrm>
            <a:off x="5436112" y="3933816"/>
            <a:ext cx="1283344" cy="253"/>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71" name="CustomShape 15"/>
          <p:cNvSpPr/>
          <p:nvPr/>
        </p:nvSpPr>
        <p:spPr>
          <a:xfrm>
            <a:off x="6707053" y="3929260"/>
            <a:ext cx="9619" cy="10884"/>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72" name="CustomShape 16"/>
          <p:cNvSpPr/>
          <p:nvPr/>
        </p:nvSpPr>
        <p:spPr>
          <a:xfrm>
            <a:off x="6696169" y="3928247"/>
            <a:ext cx="23288" cy="6328"/>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73" name="CustomShape 17"/>
          <p:cNvSpPr/>
          <p:nvPr/>
        </p:nvSpPr>
        <p:spPr>
          <a:xfrm>
            <a:off x="82519" y="3579441"/>
            <a:ext cx="1624050" cy="167037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8">
                <a:solidFill>
                  <a:srgbClr val="5C5C5C"/>
                </a:solidFill>
                <a:latin typeface="Calibri"/>
              </a:rPr>
              <a:t>S</a:t>
            </a:r>
            <a:r>
              <a:rPr lang="en-IN" sz="1828" i="1" spc="-13">
                <a:solidFill>
                  <a:srgbClr val="5C5C5C"/>
                </a:solidFill>
                <a:latin typeface="Calibri"/>
              </a:rPr>
              <a:t>o</a:t>
            </a:r>
            <a:r>
              <a:rPr lang="en-IN" sz="1828" i="1" spc="-3">
                <a:solidFill>
                  <a:srgbClr val="5C5C5C"/>
                </a:solidFill>
                <a:latin typeface="Calibri"/>
              </a:rPr>
              <a:t>u</a:t>
            </a:r>
            <a:r>
              <a:rPr lang="en-IN" sz="1828" i="1" spc="-17">
                <a:solidFill>
                  <a:srgbClr val="5C5C5C"/>
                </a:solidFill>
                <a:latin typeface="Calibri"/>
              </a:rPr>
              <a:t>r</a:t>
            </a:r>
            <a:r>
              <a:rPr lang="en-IN" sz="1828" i="1" spc="-13">
                <a:solidFill>
                  <a:srgbClr val="5C5C5C"/>
                </a:solidFill>
                <a:latin typeface="Calibri"/>
              </a:rPr>
              <a:t>c</a:t>
            </a:r>
            <a:r>
              <a:rPr lang="en-IN" sz="1828" i="1" spc="-1">
                <a:solidFill>
                  <a:srgbClr val="5C5C5C"/>
                </a:solidFill>
                <a:latin typeface="Calibri"/>
              </a:rPr>
              <a:t>e</a:t>
            </a:r>
            <a:r>
              <a:rPr lang="en-IN" sz="1828" i="1" spc="-72">
                <a:solidFill>
                  <a:srgbClr val="5C5C5C"/>
                </a:solidFill>
                <a:latin typeface="Times New Roman"/>
              </a:rPr>
              <a:t> </a:t>
            </a:r>
            <a:r>
              <a:rPr lang="en-IN" sz="1828" i="1" spc="-13">
                <a:solidFill>
                  <a:srgbClr val="5C5C5C"/>
                </a:solidFill>
                <a:latin typeface="Calibri"/>
              </a:rPr>
              <a:t>p</a:t>
            </a:r>
            <a:r>
              <a:rPr lang="en-IN" sz="1828" i="1" spc="-20">
                <a:solidFill>
                  <a:srgbClr val="5C5C5C"/>
                </a:solidFill>
                <a:latin typeface="Calibri"/>
              </a:rPr>
              <a:t>ro</a:t>
            </a:r>
            <a:r>
              <a:rPr lang="en-IN" sz="1828" i="1" spc="-13">
                <a:solidFill>
                  <a:srgbClr val="5C5C5C"/>
                </a:solidFill>
                <a:latin typeface="Calibri"/>
              </a:rPr>
              <a:t>g</a:t>
            </a:r>
            <a:r>
              <a:rPr lang="en-IN" sz="1828" i="1" spc="-20">
                <a:solidFill>
                  <a:srgbClr val="5C5C5C"/>
                </a:solidFill>
                <a:latin typeface="Calibri"/>
              </a:rPr>
              <a:t>r</a:t>
            </a:r>
            <a:r>
              <a:rPr lang="en-IN" sz="1828" i="1" spc="-13">
                <a:solidFill>
                  <a:srgbClr val="5C5C5C"/>
                </a:solidFill>
                <a:latin typeface="Calibri"/>
              </a:rPr>
              <a:t>a</a:t>
            </a:r>
            <a:r>
              <a:rPr lang="en-IN" sz="1828" i="1" spc="-1">
                <a:solidFill>
                  <a:srgbClr val="5C5C5C"/>
                </a:solidFill>
                <a:latin typeface="Calibri"/>
              </a:rPr>
              <a:t>m</a:t>
            </a:r>
            <a:r>
              <a:rPr lang="en-IN" sz="1828" i="1" spc="-1">
                <a:solidFill>
                  <a:srgbClr val="5C5C5C"/>
                </a:solidFill>
                <a:latin typeface="Times New Roman"/>
              </a:rPr>
              <a:t> </a:t>
            </a:r>
            <a:r>
              <a:rPr lang="en-IN" sz="1828" i="1" spc="-1">
                <a:solidFill>
                  <a:srgbClr val="5C5C5C"/>
                </a:solidFill>
                <a:latin typeface="Calibri"/>
              </a:rPr>
              <a:t>A</a:t>
            </a:r>
            <a:r>
              <a:rPr lang="en-IN" sz="1828" i="1" spc="-17">
                <a:solidFill>
                  <a:srgbClr val="5C5C5C"/>
                </a:solidFill>
                <a:latin typeface="Calibri"/>
              </a:rPr>
              <a:t>s</a:t>
            </a:r>
            <a:r>
              <a:rPr lang="en-IN" sz="1828" i="1" spc="-13">
                <a:solidFill>
                  <a:srgbClr val="5C5C5C"/>
                </a:solidFill>
                <a:latin typeface="Calibri"/>
              </a:rPr>
              <a:t>s</a:t>
            </a:r>
            <a:r>
              <a:rPr lang="en-IN" sz="1828" i="1" spc="-6">
                <a:solidFill>
                  <a:srgbClr val="5C5C5C"/>
                </a:solidFill>
                <a:latin typeface="Calibri"/>
              </a:rPr>
              <a:t>e</a:t>
            </a:r>
            <a:r>
              <a:rPr lang="en-IN" sz="1828" i="1" spc="-1">
                <a:solidFill>
                  <a:srgbClr val="5C5C5C"/>
                </a:solidFill>
                <a:latin typeface="Calibri"/>
              </a:rPr>
              <a:t>m</a:t>
            </a:r>
            <a:r>
              <a:rPr lang="en-IN" sz="1828" i="1" spc="-8">
                <a:solidFill>
                  <a:srgbClr val="5C5C5C"/>
                </a:solidFill>
                <a:latin typeface="Calibri"/>
              </a:rPr>
              <a:t>b</a:t>
            </a:r>
            <a:r>
              <a:rPr lang="en-IN" sz="1828" i="1" spc="-6">
                <a:solidFill>
                  <a:srgbClr val="5C5C5C"/>
                </a:solidFill>
                <a:latin typeface="Calibri"/>
              </a:rPr>
              <a:t>l</a:t>
            </a:r>
            <a:r>
              <a:rPr lang="en-IN" sz="1828" i="1" spc="-1">
                <a:solidFill>
                  <a:srgbClr val="5C5C5C"/>
                </a:solidFill>
                <a:latin typeface="Calibri"/>
              </a:rPr>
              <a:t>y</a:t>
            </a:r>
            <a:r>
              <a:rPr lang="en-IN" sz="1828" i="1" spc="-49">
                <a:solidFill>
                  <a:srgbClr val="5C5C5C"/>
                </a:solidFill>
                <a:latin typeface="Times New Roman"/>
              </a:rPr>
              <a:t> </a:t>
            </a:r>
            <a:r>
              <a:rPr lang="en-IN" sz="1828" i="1" spc="-8">
                <a:solidFill>
                  <a:srgbClr val="5C5C5C"/>
                </a:solidFill>
                <a:latin typeface="Calibri"/>
              </a:rPr>
              <a:t>L</a:t>
            </a:r>
            <a:r>
              <a:rPr lang="en-IN" sz="1828" i="1" spc="-3">
                <a:solidFill>
                  <a:srgbClr val="5C5C5C"/>
                </a:solidFill>
                <a:latin typeface="Calibri"/>
              </a:rPr>
              <a:t>a</a:t>
            </a:r>
            <a:r>
              <a:rPr lang="en-IN" sz="1828" i="1" spc="-8">
                <a:solidFill>
                  <a:srgbClr val="5C5C5C"/>
                </a:solidFill>
                <a:latin typeface="Calibri"/>
              </a:rPr>
              <a:t>n</a:t>
            </a:r>
            <a:r>
              <a:rPr lang="en-IN" sz="1828" i="1" spc="-3">
                <a:solidFill>
                  <a:srgbClr val="5C5C5C"/>
                </a:solidFill>
                <a:latin typeface="Calibri"/>
              </a:rPr>
              <a:t>g.</a:t>
            </a:r>
            <a:r>
              <a:rPr lang="en-IN" sz="1828" i="1" spc="-3">
                <a:solidFill>
                  <a:srgbClr val="5C5C5C"/>
                </a:solidFill>
                <a:latin typeface="Times New Roman"/>
              </a:rPr>
              <a:t> </a:t>
            </a:r>
            <a:r>
              <a:rPr lang="en-IN" sz="1828" i="1" spc="-8">
                <a:solidFill>
                  <a:srgbClr val="5C5C5C"/>
                </a:solidFill>
                <a:latin typeface="Calibri"/>
              </a:rPr>
              <a:t>P</a:t>
            </a:r>
            <a:r>
              <a:rPr lang="en-IN" sz="1828" i="1" spc="-13">
                <a:solidFill>
                  <a:srgbClr val="5C5C5C"/>
                </a:solidFill>
                <a:latin typeface="Calibri"/>
              </a:rPr>
              <a:t>ro</a:t>
            </a:r>
            <a:r>
              <a:rPr lang="en-IN" sz="1828" i="1" spc="-3">
                <a:solidFill>
                  <a:srgbClr val="5C5C5C"/>
                </a:solidFill>
                <a:latin typeface="Calibri"/>
              </a:rPr>
              <a:t>g</a:t>
            </a:r>
            <a:r>
              <a:rPr lang="en-IN" sz="1828" i="1" spc="-1">
                <a:solidFill>
                  <a:srgbClr val="5C5C5C"/>
                </a:solidFill>
                <a:latin typeface="Calibri"/>
              </a:rPr>
              <a:t>.</a:t>
            </a:r>
            <a:r>
              <a:rPr lang="en-IN" sz="1828" i="1" spc="-122">
                <a:solidFill>
                  <a:srgbClr val="5C5C5C"/>
                </a:solidFill>
                <a:latin typeface="Times New Roman"/>
              </a:rPr>
              <a:t> </a:t>
            </a:r>
            <a:r>
              <a:rPr lang="en-IN" sz="1828" i="1" spc="-13">
                <a:solidFill>
                  <a:srgbClr val="5C5C5C"/>
                </a:solidFill>
                <a:latin typeface="Calibri"/>
              </a:rPr>
              <a:t>Co</a:t>
            </a:r>
            <a:r>
              <a:rPr lang="en-IN" sz="1828" i="1" spc="-1">
                <a:solidFill>
                  <a:srgbClr val="5C5C5C"/>
                </a:solidFill>
                <a:latin typeface="Calibri"/>
              </a:rPr>
              <a:t>m</a:t>
            </a:r>
            <a:r>
              <a:rPr lang="en-IN" sz="1828" i="1" spc="-8">
                <a:solidFill>
                  <a:srgbClr val="5C5C5C"/>
                </a:solidFill>
                <a:latin typeface="Calibri"/>
              </a:rPr>
              <a:t>p</a:t>
            </a:r>
            <a:r>
              <a:rPr lang="en-IN" sz="1828" i="1" spc="-3">
                <a:solidFill>
                  <a:srgbClr val="5C5C5C"/>
                </a:solidFill>
                <a:latin typeface="Calibri"/>
              </a:rPr>
              <a:t>a</a:t>
            </a:r>
            <a:r>
              <a:rPr lang="en-IN" sz="1828" i="1" spc="-13">
                <a:solidFill>
                  <a:srgbClr val="5C5C5C"/>
                </a:solidFill>
                <a:latin typeface="Calibri"/>
              </a:rPr>
              <a:t>t</a:t>
            </a:r>
            <a:r>
              <a:rPr lang="en-IN" sz="1828" i="1" spc="-6">
                <a:solidFill>
                  <a:srgbClr val="5C5C5C"/>
                </a:solidFill>
                <a:latin typeface="Calibri"/>
              </a:rPr>
              <a:t>i</a:t>
            </a:r>
            <a:r>
              <a:rPr lang="en-IN" sz="1828" i="1" spc="-3">
                <a:solidFill>
                  <a:srgbClr val="5C5C5C"/>
                </a:solidFill>
                <a:latin typeface="Calibri"/>
              </a:rPr>
              <a:t>b</a:t>
            </a:r>
            <a:r>
              <a:rPr lang="en-IN" sz="1828" i="1" spc="-20">
                <a:solidFill>
                  <a:srgbClr val="5C5C5C"/>
                </a:solidFill>
                <a:latin typeface="Calibri"/>
              </a:rPr>
              <a:t>l</a:t>
            </a:r>
            <a:r>
              <a:rPr lang="en-IN" sz="1828" i="1" spc="-1">
                <a:solidFill>
                  <a:srgbClr val="5C5C5C"/>
                </a:solidFill>
                <a:latin typeface="Calibri"/>
              </a:rPr>
              <a:t>e</a:t>
            </a:r>
            <a:r>
              <a:rPr lang="en-IN" sz="1828" i="1" spc="-1">
                <a:solidFill>
                  <a:srgbClr val="5C5C5C"/>
                </a:solidFill>
                <a:latin typeface="Times New Roman"/>
              </a:rPr>
              <a:t> </a:t>
            </a:r>
            <a:r>
              <a:rPr lang="en-IN" sz="1828" i="1" spc="-8">
                <a:solidFill>
                  <a:srgbClr val="5C5C5C"/>
                </a:solidFill>
                <a:latin typeface="Calibri"/>
              </a:rPr>
              <a:t>w</a:t>
            </a:r>
            <a:r>
              <a:rPr lang="en-IN" sz="1828" i="1" spc="-6">
                <a:solidFill>
                  <a:srgbClr val="5C5C5C"/>
                </a:solidFill>
                <a:latin typeface="Calibri"/>
              </a:rPr>
              <a:t>i</a:t>
            </a:r>
            <a:r>
              <a:rPr lang="en-IN" sz="1828" i="1" spc="-8">
                <a:solidFill>
                  <a:srgbClr val="5C5C5C"/>
                </a:solidFill>
                <a:latin typeface="Calibri"/>
              </a:rPr>
              <a:t>t</a:t>
            </a:r>
            <a:r>
              <a:rPr lang="en-IN" sz="1828" i="1" spc="-1">
                <a:solidFill>
                  <a:srgbClr val="5C5C5C"/>
                </a:solidFill>
                <a:latin typeface="Calibri"/>
              </a:rPr>
              <a:t>h</a:t>
            </a:r>
            <a:r>
              <a:rPr lang="en-IN" sz="1828" i="1" spc="-41">
                <a:solidFill>
                  <a:srgbClr val="5C5C5C"/>
                </a:solidFill>
                <a:latin typeface="Times New Roman"/>
              </a:rPr>
              <a:t> </a:t>
            </a:r>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8">
                <a:solidFill>
                  <a:srgbClr val="5C5C5C"/>
                </a:solidFill>
                <a:latin typeface="Times New Roman"/>
              </a:rPr>
              <a:t> </a:t>
            </a:r>
            <a:r>
              <a:rPr lang="en-IN" sz="1828" i="1" spc="-1">
                <a:solidFill>
                  <a:srgbClr val="5C5C5C"/>
                </a:solidFill>
                <a:latin typeface="Calibri"/>
              </a:rPr>
              <a:t>A</a:t>
            </a:r>
            <a:endParaRPr lang="en-IN" sz="1828" spc="-1">
              <a:latin typeface="Arial"/>
            </a:endParaRPr>
          </a:p>
        </p:txBody>
      </p:sp>
      <p:sp>
        <p:nvSpPr>
          <p:cNvPr id="374" name="CustomShape 18"/>
          <p:cNvSpPr/>
          <p:nvPr/>
        </p:nvSpPr>
        <p:spPr>
          <a:xfrm>
            <a:off x="6765525" y="3496669"/>
            <a:ext cx="1607091" cy="139193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just"/>
            <a:r>
              <a:rPr lang="en-IN" sz="1828" i="1" spc="-30">
                <a:solidFill>
                  <a:srgbClr val="5C5C5C"/>
                </a:solidFill>
                <a:latin typeface="Calibri"/>
              </a:rPr>
              <a:t>Ta</a:t>
            </a:r>
            <a:r>
              <a:rPr lang="en-IN" sz="1828" i="1" spc="-37">
                <a:solidFill>
                  <a:srgbClr val="5C5C5C"/>
                </a:solidFill>
                <a:latin typeface="Calibri"/>
              </a:rPr>
              <a:t>r</a:t>
            </a:r>
            <a:r>
              <a:rPr lang="en-IN" sz="1828" i="1" spc="-30">
                <a:solidFill>
                  <a:srgbClr val="5C5C5C"/>
                </a:solidFill>
                <a:latin typeface="Calibri"/>
              </a:rPr>
              <a:t>g</a:t>
            </a:r>
            <a:r>
              <a:rPr lang="en-IN" sz="1828" i="1" spc="-41">
                <a:solidFill>
                  <a:srgbClr val="5C5C5C"/>
                </a:solidFill>
                <a:latin typeface="Calibri"/>
              </a:rPr>
              <a:t>e</a:t>
            </a:r>
            <a:r>
              <a:rPr lang="en-IN" sz="1828" i="1" spc="-1">
                <a:solidFill>
                  <a:srgbClr val="5C5C5C"/>
                </a:solidFill>
                <a:latin typeface="Calibri"/>
              </a:rPr>
              <a:t>t</a:t>
            </a:r>
            <a:r>
              <a:rPr lang="en-IN" sz="1828" i="1" spc="-136">
                <a:solidFill>
                  <a:srgbClr val="5C5C5C"/>
                </a:solidFill>
                <a:latin typeface="Times New Roman"/>
              </a:rPr>
              <a:t> </a:t>
            </a:r>
            <a:r>
              <a:rPr lang="en-IN" sz="1828" i="1" spc="-13">
                <a:solidFill>
                  <a:srgbClr val="5C5C5C"/>
                </a:solidFill>
                <a:latin typeface="Calibri"/>
              </a:rPr>
              <a:t>p</a:t>
            </a:r>
            <a:r>
              <a:rPr lang="en-IN" sz="1828" i="1" spc="-20">
                <a:solidFill>
                  <a:srgbClr val="5C5C5C"/>
                </a:solidFill>
                <a:latin typeface="Calibri"/>
              </a:rPr>
              <a:t>ro</a:t>
            </a:r>
            <a:r>
              <a:rPr lang="en-IN" sz="1828" i="1" spc="-13">
                <a:solidFill>
                  <a:srgbClr val="5C5C5C"/>
                </a:solidFill>
                <a:latin typeface="Calibri"/>
              </a:rPr>
              <a:t>g</a:t>
            </a:r>
            <a:r>
              <a:rPr lang="en-IN" sz="1828" i="1" spc="-20">
                <a:solidFill>
                  <a:srgbClr val="5C5C5C"/>
                </a:solidFill>
                <a:latin typeface="Calibri"/>
              </a:rPr>
              <a:t>r</a:t>
            </a:r>
            <a:r>
              <a:rPr lang="en-IN" sz="1828" i="1" spc="-13">
                <a:solidFill>
                  <a:srgbClr val="5C5C5C"/>
                </a:solidFill>
                <a:latin typeface="Calibri"/>
              </a:rPr>
              <a:t>a</a:t>
            </a:r>
            <a:r>
              <a:rPr lang="en-IN" sz="1828" i="1" spc="-1">
                <a:solidFill>
                  <a:srgbClr val="5C5C5C"/>
                </a:solidFill>
                <a:latin typeface="Calibri"/>
              </a:rPr>
              <a:t>m</a:t>
            </a:r>
            <a:r>
              <a:rPr lang="en-IN" sz="1828" i="1" spc="-66">
                <a:solidFill>
                  <a:srgbClr val="5C5C5C"/>
                </a:solidFill>
                <a:latin typeface="Times New Roman"/>
              </a:rPr>
              <a:t> </a:t>
            </a:r>
            <a:r>
              <a:rPr lang="en-IN" sz="1828" i="1" spc="-1">
                <a:solidFill>
                  <a:srgbClr val="5C5C5C"/>
                </a:solidFill>
                <a:latin typeface="Calibri"/>
              </a:rPr>
              <a:t>/</a:t>
            </a:r>
            <a:r>
              <a:rPr lang="en-IN" sz="1828" i="1" spc="-1">
                <a:solidFill>
                  <a:srgbClr val="5C5C5C"/>
                </a:solidFill>
                <a:latin typeface="Times New Roman"/>
              </a:rPr>
              <a:t> </a:t>
            </a:r>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6">
                <a:solidFill>
                  <a:srgbClr val="5C5C5C"/>
                </a:solidFill>
                <a:latin typeface="Times New Roman"/>
              </a:rPr>
              <a:t> </a:t>
            </a:r>
            <a:r>
              <a:rPr lang="en-IN" sz="1828" i="1" spc="-8">
                <a:solidFill>
                  <a:srgbClr val="5C5C5C"/>
                </a:solidFill>
                <a:latin typeface="Calibri"/>
              </a:rPr>
              <a:t>L</a:t>
            </a:r>
            <a:r>
              <a:rPr lang="en-IN" sz="1828" i="1" spc="-3">
                <a:solidFill>
                  <a:srgbClr val="5C5C5C"/>
                </a:solidFill>
                <a:latin typeface="Calibri"/>
              </a:rPr>
              <a:t>a</a:t>
            </a:r>
            <a:r>
              <a:rPr lang="en-IN" sz="1828" i="1" spc="-8">
                <a:solidFill>
                  <a:srgbClr val="5C5C5C"/>
                </a:solidFill>
                <a:latin typeface="Calibri"/>
              </a:rPr>
              <a:t>n</a:t>
            </a:r>
            <a:r>
              <a:rPr lang="en-IN" sz="1828" i="1" spc="-3">
                <a:solidFill>
                  <a:srgbClr val="5C5C5C"/>
                </a:solidFill>
                <a:latin typeface="Calibri"/>
              </a:rPr>
              <a:t>g</a:t>
            </a:r>
            <a:r>
              <a:rPr lang="en-IN" sz="1828" i="1" spc="-1">
                <a:solidFill>
                  <a:srgbClr val="5C5C5C"/>
                </a:solidFill>
                <a:latin typeface="Calibri"/>
              </a:rPr>
              <a:t>.</a:t>
            </a:r>
            <a:r>
              <a:rPr lang="en-IN" sz="1828" i="1" spc="-63">
                <a:solidFill>
                  <a:srgbClr val="5C5C5C"/>
                </a:solidFill>
                <a:latin typeface="Times New Roman"/>
              </a:rPr>
              <a:t> </a:t>
            </a:r>
            <a:r>
              <a:rPr lang="en-IN" sz="1828" i="1" spc="-8">
                <a:solidFill>
                  <a:srgbClr val="5C5C5C"/>
                </a:solidFill>
                <a:latin typeface="Calibri"/>
              </a:rPr>
              <a:t>P</a:t>
            </a:r>
            <a:r>
              <a:rPr lang="en-IN" sz="1828" i="1" spc="-13">
                <a:solidFill>
                  <a:srgbClr val="5C5C5C"/>
                </a:solidFill>
                <a:latin typeface="Calibri"/>
              </a:rPr>
              <a:t>ro</a:t>
            </a:r>
            <a:r>
              <a:rPr lang="en-IN" sz="1828" i="1" spc="-3">
                <a:solidFill>
                  <a:srgbClr val="5C5C5C"/>
                </a:solidFill>
                <a:latin typeface="Calibri"/>
              </a:rPr>
              <a:t>g.</a:t>
            </a:r>
            <a:r>
              <a:rPr lang="en-IN" sz="1828" i="1" spc="-3">
                <a:solidFill>
                  <a:srgbClr val="5C5C5C"/>
                </a:solidFill>
                <a:latin typeface="Times New Roman"/>
              </a:rPr>
              <a:t> </a:t>
            </a:r>
            <a:r>
              <a:rPr lang="en-IN" sz="1828" i="1" spc="-13">
                <a:solidFill>
                  <a:srgbClr val="5C5C5C"/>
                </a:solidFill>
                <a:latin typeface="Calibri"/>
              </a:rPr>
              <a:t>Co</a:t>
            </a:r>
            <a:r>
              <a:rPr lang="en-IN" sz="1828" i="1" spc="-8">
                <a:solidFill>
                  <a:srgbClr val="5C5C5C"/>
                </a:solidFill>
                <a:latin typeface="Calibri"/>
              </a:rPr>
              <a:t>m</a:t>
            </a:r>
            <a:r>
              <a:rPr lang="en-IN" sz="1828" i="1" spc="-3">
                <a:solidFill>
                  <a:srgbClr val="5C5C5C"/>
                </a:solidFill>
                <a:latin typeface="Calibri"/>
              </a:rPr>
              <a:t>p</a:t>
            </a:r>
            <a:r>
              <a:rPr lang="en-IN" sz="1828" i="1" spc="-13">
                <a:solidFill>
                  <a:srgbClr val="5C5C5C"/>
                </a:solidFill>
                <a:latin typeface="Calibri"/>
              </a:rPr>
              <a:t>a</a:t>
            </a:r>
            <a:r>
              <a:rPr lang="en-IN" sz="1828" i="1" spc="-8">
                <a:solidFill>
                  <a:srgbClr val="5C5C5C"/>
                </a:solidFill>
                <a:latin typeface="Calibri"/>
              </a:rPr>
              <a:t>t</a:t>
            </a:r>
            <a:r>
              <a:rPr lang="en-IN" sz="1828" i="1" spc="-6">
                <a:solidFill>
                  <a:srgbClr val="5C5C5C"/>
                </a:solidFill>
                <a:latin typeface="Calibri"/>
              </a:rPr>
              <a:t>i</a:t>
            </a:r>
            <a:r>
              <a:rPr lang="en-IN" sz="1828" i="1" spc="-3">
                <a:solidFill>
                  <a:srgbClr val="5C5C5C"/>
                </a:solidFill>
                <a:latin typeface="Calibri"/>
              </a:rPr>
              <a:t>b</a:t>
            </a:r>
            <a:r>
              <a:rPr lang="en-IN" sz="1828" i="1" spc="-13">
                <a:solidFill>
                  <a:srgbClr val="5C5C5C"/>
                </a:solidFill>
                <a:latin typeface="Calibri"/>
              </a:rPr>
              <a:t>l</a:t>
            </a:r>
            <a:r>
              <a:rPr lang="en-IN" sz="1828" i="1" spc="-1">
                <a:solidFill>
                  <a:srgbClr val="5C5C5C"/>
                </a:solidFill>
                <a:latin typeface="Calibri"/>
              </a:rPr>
              <a:t>e</a:t>
            </a:r>
            <a:r>
              <a:rPr lang="en-IN" sz="1828" i="1" spc="-34">
                <a:solidFill>
                  <a:srgbClr val="5C5C5C"/>
                </a:solidFill>
                <a:latin typeface="Times New Roman"/>
              </a:rPr>
              <a:t> </a:t>
            </a:r>
            <a:r>
              <a:rPr lang="en-IN" sz="1828" i="1" spc="-13">
                <a:solidFill>
                  <a:srgbClr val="5C5C5C"/>
                </a:solidFill>
                <a:latin typeface="Calibri"/>
              </a:rPr>
              <a:t>w</a:t>
            </a:r>
            <a:r>
              <a:rPr lang="en-IN" sz="1828" i="1" spc="-6">
                <a:solidFill>
                  <a:srgbClr val="5C5C5C"/>
                </a:solidFill>
                <a:latin typeface="Calibri"/>
              </a:rPr>
              <a:t>i</a:t>
            </a:r>
            <a:r>
              <a:rPr lang="en-IN" sz="1828" i="1" spc="-8">
                <a:solidFill>
                  <a:srgbClr val="5C5C5C"/>
                </a:solidFill>
                <a:latin typeface="Calibri"/>
              </a:rPr>
              <a:t>t</a:t>
            </a:r>
            <a:r>
              <a:rPr lang="en-IN" sz="1828" i="1" spc="-1">
                <a:solidFill>
                  <a:srgbClr val="5C5C5C"/>
                </a:solidFill>
                <a:latin typeface="Calibri"/>
              </a:rPr>
              <a:t>h</a:t>
            </a:r>
            <a:r>
              <a:rPr lang="en-IN" sz="1828" i="1" spc="-1">
                <a:solidFill>
                  <a:srgbClr val="5C5C5C"/>
                </a:solidFill>
                <a:latin typeface="Times New Roman"/>
              </a:rPr>
              <a:t> </a:t>
            </a:r>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1">
                <a:solidFill>
                  <a:srgbClr val="5C5C5C"/>
                </a:solidFill>
                <a:latin typeface="Times New Roman"/>
              </a:rPr>
              <a:t> </a:t>
            </a:r>
            <a:r>
              <a:rPr lang="en-IN" sz="1828" i="1" spc="-86">
                <a:solidFill>
                  <a:srgbClr val="5C5C5C"/>
                </a:solidFill>
                <a:latin typeface="Times New Roman"/>
              </a:rPr>
              <a:t> </a:t>
            </a:r>
            <a:r>
              <a:rPr lang="en-IN" sz="1828" i="1" spc="-1">
                <a:solidFill>
                  <a:srgbClr val="5C5C5C"/>
                </a:solidFill>
                <a:latin typeface="Calibri"/>
              </a:rPr>
              <a:t>A</a:t>
            </a:r>
            <a:endParaRPr lang="en-IN" sz="1828" spc="-1">
              <a:latin typeface="Arial"/>
            </a:endParaRPr>
          </a:p>
        </p:txBody>
      </p:sp>
      <p:sp>
        <p:nvSpPr>
          <p:cNvPr id="375" name="CustomShape 19"/>
          <p:cNvSpPr/>
          <p:nvPr/>
        </p:nvSpPr>
        <p:spPr>
          <a:xfrm>
            <a:off x="4320084" y="4293253"/>
            <a:ext cx="253" cy="864169"/>
          </a:xfrm>
          <a:custGeom>
            <a:avLst/>
            <a:gdLst/>
            <a:ahLst/>
            <a:cxnLst/>
            <a:rect l="l" t="t" r="r" b="b"/>
            <a:pathLst>
              <a:path h="1229359">
                <a:moveTo>
                  <a:pt x="0" y="0"/>
                </a:moveTo>
                <a:lnTo>
                  <a:pt x="0" y="1228977"/>
                </a:lnTo>
              </a:path>
            </a:pathLst>
          </a:custGeom>
          <a:noFill/>
          <a:ln w="12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76" name="CustomShape 20"/>
          <p:cNvSpPr/>
          <p:nvPr/>
        </p:nvSpPr>
        <p:spPr>
          <a:xfrm>
            <a:off x="3707775" y="5229309"/>
            <a:ext cx="1152225" cy="719888"/>
          </a:xfrm>
          <a:custGeom>
            <a:avLst/>
            <a:gdLst/>
            <a:ahLst/>
            <a:cxnLst/>
            <a:rect l="l" t="t" r="r" b="b"/>
            <a:pathLst>
              <a:path w="1638934" h="1024254">
                <a:moveTo>
                  <a:pt x="0" y="512063"/>
                </a:moveTo>
                <a:lnTo>
                  <a:pt x="16611" y="408812"/>
                </a:lnTo>
                <a:lnTo>
                  <a:pt x="64373" y="312669"/>
                </a:lnTo>
                <a:lnTo>
                  <a:pt x="98907" y="267974"/>
                </a:lnTo>
                <a:lnTo>
                  <a:pt x="139933" y="225683"/>
                </a:lnTo>
                <a:lnTo>
                  <a:pt x="187055" y="186308"/>
                </a:lnTo>
                <a:lnTo>
                  <a:pt x="240029" y="149982"/>
                </a:lnTo>
                <a:lnTo>
                  <a:pt x="298185" y="116966"/>
                </a:lnTo>
                <a:lnTo>
                  <a:pt x="361309" y="87380"/>
                </a:lnTo>
                <a:lnTo>
                  <a:pt x="428731" y="61853"/>
                </a:lnTo>
                <a:lnTo>
                  <a:pt x="500359" y="40254"/>
                </a:lnTo>
                <a:lnTo>
                  <a:pt x="575675" y="22991"/>
                </a:lnTo>
                <a:lnTo>
                  <a:pt x="654161" y="10418"/>
                </a:lnTo>
                <a:lnTo>
                  <a:pt x="735573" y="2666"/>
                </a:lnTo>
                <a:lnTo>
                  <a:pt x="819271" y="0"/>
                </a:lnTo>
                <a:lnTo>
                  <a:pt x="903091" y="2666"/>
                </a:lnTo>
                <a:lnTo>
                  <a:pt x="984351" y="10418"/>
                </a:lnTo>
                <a:lnTo>
                  <a:pt x="1062989" y="22991"/>
                </a:lnTo>
                <a:lnTo>
                  <a:pt x="1138153" y="40254"/>
                </a:lnTo>
                <a:lnTo>
                  <a:pt x="1209781" y="61853"/>
                </a:lnTo>
                <a:lnTo>
                  <a:pt x="1277355" y="87380"/>
                </a:lnTo>
                <a:lnTo>
                  <a:pt x="1340479" y="116966"/>
                </a:lnTo>
                <a:lnTo>
                  <a:pt x="1398635" y="149982"/>
                </a:lnTo>
                <a:lnTo>
                  <a:pt x="1451457" y="186308"/>
                </a:lnTo>
                <a:lnTo>
                  <a:pt x="1498701" y="225683"/>
                </a:lnTo>
                <a:lnTo>
                  <a:pt x="1539727" y="267974"/>
                </a:lnTo>
                <a:lnTo>
                  <a:pt x="1574291" y="312669"/>
                </a:lnTo>
                <a:lnTo>
                  <a:pt x="1601845" y="359795"/>
                </a:lnTo>
                <a:lnTo>
                  <a:pt x="1634337" y="459617"/>
                </a:lnTo>
                <a:lnTo>
                  <a:pt x="1638665" y="512063"/>
                </a:lnTo>
                <a:lnTo>
                  <a:pt x="1634337" y="564392"/>
                </a:lnTo>
                <a:lnTo>
                  <a:pt x="1622023" y="615183"/>
                </a:lnTo>
                <a:lnTo>
                  <a:pt x="1574291" y="711326"/>
                </a:lnTo>
                <a:lnTo>
                  <a:pt x="1539727" y="756153"/>
                </a:lnTo>
                <a:lnTo>
                  <a:pt x="1498701" y="798326"/>
                </a:lnTo>
                <a:lnTo>
                  <a:pt x="1451457" y="837687"/>
                </a:lnTo>
                <a:lnTo>
                  <a:pt x="1398635" y="874145"/>
                </a:lnTo>
                <a:lnTo>
                  <a:pt x="1340479" y="907160"/>
                </a:lnTo>
                <a:lnTo>
                  <a:pt x="1277355" y="936629"/>
                </a:lnTo>
                <a:lnTo>
                  <a:pt x="1209781" y="962274"/>
                </a:lnTo>
                <a:lnTo>
                  <a:pt x="1138153" y="983873"/>
                </a:lnTo>
                <a:lnTo>
                  <a:pt x="1062989" y="1001018"/>
                </a:lnTo>
                <a:lnTo>
                  <a:pt x="984351" y="1013709"/>
                </a:lnTo>
                <a:lnTo>
                  <a:pt x="903091" y="1021460"/>
                </a:lnTo>
                <a:lnTo>
                  <a:pt x="819271" y="1024127"/>
                </a:lnTo>
                <a:lnTo>
                  <a:pt x="735573" y="1021460"/>
                </a:lnTo>
                <a:lnTo>
                  <a:pt x="654161" y="1013709"/>
                </a:lnTo>
                <a:lnTo>
                  <a:pt x="575675" y="1001018"/>
                </a:lnTo>
                <a:lnTo>
                  <a:pt x="500359" y="983873"/>
                </a:lnTo>
                <a:lnTo>
                  <a:pt x="428731" y="962274"/>
                </a:lnTo>
                <a:lnTo>
                  <a:pt x="361309" y="936629"/>
                </a:lnTo>
                <a:lnTo>
                  <a:pt x="298185" y="907160"/>
                </a:lnTo>
                <a:lnTo>
                  <a:pt x="240029" y="874145"/>
                </a:lnTo>
                <a:lnTo>
                  <a:pt x="187055" y="837687"/>
                </a:lnTo>
                <a:lnTo>
                  <a:pt x="139933" y="798326"/>
                </a:lnTo>
                <a:lnTo>
                  <a:pt x="98907" y="756153"/>
                </a:lnTo>
                <a:lnTo>
                  <a:pt x="64373" y="711326"/>
                </a:lnTo>
                <a:lnTo>
                  <a:pt x="36819" y="664332"/>
                </a:lnTo>
                <a:lnTo>
                  <a:pt x="4175" y="564392"/>
                </a:lnTo>
                <a:lnTo>
                  <a:pt x="0" y="512063"/>
                </a:lnTo>
                <a:close/>
              </a:path>
            </a:pathLst>
          </a:custGeom>
          <a:noFill/>
          <a:ln w="2556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77" name="CustomShape 21"/>
          <p:cNvSpPr/>
          <p:nvPr/>
        </p:nvSpPr>
        <p:spPr>
          <a:xfrm>
            <a:off x="3985453" y="5473069"/>
            <a:ext cx="603956"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101">
                <a:solidFill>
                  <a:srgbClr val="5C5C5C"/>
                </a:solidFill>
                <a:latin typeface="Times New Roman"/>
              </a:rPr>
              <a:t> </a:t>
            </a:r>
            <a:r>
              <a:rPr lang="en-IN" sz="1828" i="1" spc="-1">
                <a:solidFill>
                  <a:srgbClr val="5C5C5C"/>
                </a:solidFill>
                <a:latin typeface="Calibri"/>
              </a:rPr>
              <a:t>B</a:t>
            </a:r>
            <a:endParaRPr lang="en-IN" sz="1828" spc="-1">
              <a:latin typeface="Arial"/>
            </a:endParaRPr>
          </a:p>
        </p:txBody>
      </p:sp>
      <p:sp>
        <p:nvSpPr>
          <p:cNvPr id="2" name="Google Shape;132;p17">
            <a:extLst>
              <a:ext uri="{FF2B5EF4-FFF2-40B4-BE49-F238E27FC236}">
                <a16:creationId xmlns:a16="http://schemas.microsoft.com/office/drawing/2014/main" id="{7D1F5978-A8BC-5C22-7559-375A84A4CA5A}"/>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7ADFA3E7-95BC-04FD-838B-44235315FB45}"/>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5E302846-323B-F5B3-7029-6E05E0081717}"/>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76A56F9D-0493-588A-0263-8618F4815A73}"/>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7334C325-BF08-6AA9-674E-7370BC7CF4D2}"/>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FFDB2F35-5D81-5AC7-1E0B-F8C4E395F12F}"/>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80185999-68A8-BCCE-78EC-65D9295C010C}"/>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5B4BC252-8E34-573D-C547-CA7AEA3C69A5}"/>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55A02683-CCF9-8AEB-21E1-64C454F70F56}"/>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D66E37F4-59D3-C2DB-A712-2DB0DEA26830}"/>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0DEC83EA-2B0B-F57F-E79A-B23CD7E75BE8}"/>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5727E6AB-0FBF-64B0-CB46-6A465E1B02EB}"/>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61F353B1-8807-E4D3-A725-6456F1453DAE}"/>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01E323E2-C1EA-4812-1B75-A5A244AEE3EC}"/>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9963869B-6DE2-E714-90EF-26C70AF69B93}"/>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
        <p:nvSpPr>
          <p:cNvPr id="17" name="TextShape 3">
            <a:extLst>
              <a:ext uri="{FF2B5EF4-FFF2-40B4-BE49-F238E27FC236}">
                <a16:creationId xmlns:a16="http://schemas.microsoft.com/office/drawing/2014/main" id="{10A27F50-F6A3-7450-2C28-8DAD6AFA1BE8}"/>
              </a:ext>
            </a:extLst>
          </p:cNvPr>
          <p:cNvSpPr txBox="1"/>
          <p:nvPr/>
        </p:nvSpPr>
        <p:spPr>
          <a:xfrm>
            <a:off x="547256" y="147193"/>
            <a:ext cx="8013938" cy="655719"/>
          </a:xfrm>
          <a:prstGeom prst="rect">
            <a:avLst/>
          </a:prstGeom>
          <a:noFill/>
          <a:ln>
            <a:noFill/>
          </a:ln>
        </p:spPr>
        <p:txBody>
          <a:bodyPr lIns="0" tIns="223763" rIns="0" bIns="0"/>
          <a:lstStyle/>
          <a:p>
            <a:pPr marL="231775" algn="ctr"/>
            <a:r>
              <a:rPr lang="de-DE" sz="3200" b="1" spc="-455" dirty="0">
                <a:solidFill>
                  <a:srgbClr val="FF0000"/>
                </a:solidFill>
                <a:latin typeface="Metropolis" panose="00000500000000000000" pitchFamily="50" charset="0"/>
                <a:cs typeface="Times New Roman" pitchFamily="18" charset="0"/>
              </a:rPr>
              <a:t>T</a:t>
            </a:r>
            <a:r>
              <a:rPr lang="de-DE" sz="3200" b="1" spc="-51" dirty="0">
                <a:solidFill>
                  <a:srgbClr val="FF0000"/>
                </a:solidFill>
                <a:latin typeface="Metropolis" panose="00000500000000000000" pitchFamily="50" charset="0"/>
                <a:cs typeface="Times New Roman" pitchFamily="18" charset="0"/>
              </a:rPr>
              <a:t>r</a:t>
            </a:r>
            <a:r>
              <a:rPr lang="de-DE" sz="3200" b="1" spc="-49" dirty="0">
                <a:solidFill>
                  <a:srgbClr val="FF0000"/>
                </a:solidFill>
                <a:latin typeface="Metropolis" panose="00000500000000000000" pitchFamily="50" charset="0"/>
                <a:cs typeface="Times New Roman" pitchFamily="18" charset="0"/>
              </a:rPr>
              <a:t>a</a:t>
            </a:r>
            <a:r>
              <a:rPr lang="de-DE" sz="3200" b="1" spc="-54" dirty="0">
                <a:solidFill>
                  <a:srgbClr val="FF0000"/>
                </a:solidFill>
                <a:latin typeface="Metropolis" panose="00000500000000000000" pitchFamily="50" charset="0"/>
                <a:cs typeface="Times New Roman" pitchFamily="18" charset="0"/>
              </a:rPr>
              <a:t>n</a:t>
            </a:r>
            <a:r>
              <a:rPr lang="de-DE" sz="3200" b="1" spc="-49" dirty="0">
                <a:solidFill>
                  <a:srgbClr val="FF0000"/>
                </a:solidFill>
                <a:latin typeface="Metropolis" panose="00000500000000000000" pitchFamily="50" charset="0"/>
                <a:cs typeface="Times New Roman" pitchFamily="18" charset="0"/>
              </a:rPr>
              <a:t>slat</a:t>
            </a:r>
            <a:r>
              <a:rPr lang="de-DE" sz="3200" b="1" spc="-51" dirty="0">
                <a:solidFill>
                  <a:srgbClr val="FF0000"/>
                </a:solidFill>
                <a:latin typeface="Metropolis" panose="00000500000000000000" pitchFamily="50" charset="0"/>
                <a:cs typeface="Times New Roman" pitchFamily="18" charset="0"/>
              </a:rPr>
              <a:t>or</a:t>
            </a:r>
            <a:r>
              <a:rPr lang="de-DE" sz="3200" b="1" spc="-1" dirty="0">
                <a:solidFill>
                  <a:srgbClr val="FF0000"/>
                </a:solidFill>
                <a:latin typeface="Metropolis" panose="00000500000000000000" pitchFamily="50" charset="0"/>
                <a:cs typeface="Times New Roman" pitchFamily="18" charset="0"/>
              </a:rPr>
              <a:t>s</a:t>
            </a:r>
            <a:endParaRPr lang="de-DE" sz="3200" spc="-1" dirty="0">
              <a:solidFill>
                <a:srgbClr val="FF0000"/>
              </a:solidFill>
              <a:latin typeface="Metropolis" panose="00000500000000000000" pitchFamily="50"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2"/>
          <p:cNvSpPr/>
          <p:nvPr/>
        </p:nvSpPr>
        <p:spPr>
          <a:xfrm>
            <a:off x="5852756" y="62269"/>
            <a:ext cx="1083122"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381" name="CustomShape 4"/>
          <p:cNvSpPr/>
          <p:nvPr/>
        </p:nvSpPr>
        <p:spPr>
          <a:xfrm>
            <a:off x="285750" y="750094"/>
            <a:ext cx="8672270" cy="251817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2200" spc="-17"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r</a:t>
            </a:r>
            <a:r>
              <a:rPr lang="en-IN" sz="2200" spc="-13" dirty="0">
                <a:latin typeface="Metropolis" panose="00000500000000000000" pitchFamily="50" charset="0"/>
                <a:cs typeface="Times New Roman" pitchFamily="18" charset="0"/>
              </a:rPr>
              <a:t>o</a:t>
            </a:r>
            <a:r>
              <a:rPr lang="en-IN" sz="2200" spc="-17" dirty="0">
                <a:latin typeface="Metropolis" panose="00000500000000000000" pitchFamily="50" charset="0"/>
                <a:cs typeface="Times New Roman" pitchFamily="18" charset="0"/>
              </a:rPr>
              <a:t>s</a:t>
            </a:r>
            <a:r>
              <a:rPr lang="en-IN" sz="2200" spc="-1" dirty="0">
                <a:latin typeface="Metropolis" panose="00000500000000000000" pitchFamily="50" charset="0"/>
                <a:cs typeface="Times New Roman" pitchFamily="18" charset="0"/>
              </a:rPr>
              <a:t>s</a:t>
            </a:r>
            <a:r>
              <a:rPr lang="en-IN" sz="2200" spc="-122"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C</a:t>
            </a:r>
            <a:r>
              <a:rPr lang="en-IN" sz="2200" spc="-13"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m</a:t>
            </a:r>
            <a:r>
              <a:rPr lang="en-IN" sz="2200" spc="-34" dirty="0">
                <a:latin typeface="Metropolis" panose="00000500000000000000" pitchFamily="50" charset="0"/>
                <a:cs typeface="Times New Roman" pitchFamily="18" charset="0"/>
              </a:rPr>
              <a:t>p</a:t>
            </a:r>
            <a:r>
              <a:rPr lang="en-IN" sz="2200" spc="-1" dirty="0">
                <a:latin typeface="Metropolis" panose="00000500000000000000" pitchFamily="50" charset="0"/>
                <a:cs typeface="Times New Roman" pitchFamily="18" charset="0"/>
              </a:rPr>
              <a:t>i</a:t>
            </a:r>
            <a:r>
              <a:rPr lang="en-IN" sz="2200" spc="-20"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er</a:t>
            </a:r>
            <a:r>
              <a:rPr lang="en-IN" sz="2200" spc="-22" dirty="0">
                <a:latin typeface="Metropolis" panose="00000500000000000000" pitchFamily="50" charset="0"/>
                <a:cs typeface="Times New Roman" pitchFamily="18" charset="0"/>
              </a:rPr>
              <a:t>:</a:t>
            </a:r>
            <a:r>
              <a:rPr lang="en-IN" sz="2200" spc="-1" dirty="0">
                <a:latin typeface="Metropolis" panose="00000500000000000000" pitchFamily="50" charset="0"/>
                <a:cs typeface="Times New Roman" pitchFamily="18" charset="0"/>
              </a:rPr>
              <a:t>-</a:t>
            </a:r>
          </a:p>
          <a:p>
            <a:pPr marL="9112" algn="just">
              <a:spcBef>
                <a:spcPts val="681"/>
              </a:spcBef>
            </a:pPr>
            <a:r>
              <a:rPr lang="en-IN" sz="2200" spc="-17" dirty="0">
                <a:latin typeface="Metropolis" panose="00000500000000000000" pitchFamily="50" charset="0"/>
                <a:cs typeface="Times New Roman" pitchFamily="18" charset="0"/>
              </a:rPr>
              <a:t>T</a:t>
            </a:r>
            <a:r>
              <a:rPr lang="en-IN" sz="2200" spc="-27" dirty="0">
                <a:latin typeface="Metropolis" panose="00000500000000000000" pitchFamily="50" charset="0"/>
                <a:cs typeface="Times New Roman" pitchFamily="18" charset="0"/>
              </a:rPr>
              <a:t>he</a:t>
            </a:r>
            <a:r>
              <a:rPr lang="en-IN" sz="2200" spc="-20" dirty="0">
                <a:latin typeface="Metropolis" panose="00000500000000000000" pitchFamily="50" charset="0"/>
                <a:cs typeface="Times New Roman" pitchFamily="18" charset="0"/>
              </a:rPr>
              <a:t>s</a:t>
            </a:r>
            <a:r>
              <a:rPr lang="en-IN" sz="2200" spc="-13" dirty="0">
                <a:latin typeface="Metropolis" panose="00000500000000000000" pitchFamily="50" charset="0"/>
                <a:cs typeface="Times New Roman" pitchFamily="18" charset="0"/>
              </a:rPr>
              <a:t>e</a:t>
            </a:r>
            <a:r>
              <a:rPr lang="en-IN" sz="2200" spc="-41"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ar</a:t>
            </a:r>
            <a:r>
              <a:rPr lang="en-IN" sz="2200" spc="-13" dirty="0">
                <a:latin typeface="Metropolis" panose="00000500000000000000" pitchFamily="50" charset="0"/>
                <a:cs typeface="Times New Roman" pitchFamily="18" charset="0"/>
              </a:rPr>
              <a:t>e</a:t>
            </a:r>
            <a:r>
              <a:rPr lang="en-IN" sz="2200" spc="-94"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 </a:t>
            </a:r>
            <a:r>
              <a:rPr lang="en-IN" sz="2200" spc="-37" dirty="0">
                <a:latin typeface="Metropolis" panose="00000500000000000000" pitchFamily="50" charset="0"/>
                <a:cs typeface="Times New Roman" pitchFamily="18" charset="0"/>
              </a:rPr>
              <a:t>sys</a:t>
            </a:r>
            <a:r>
              <a:rPr lang="en-IN" sz="2200" spc="-34" dirty="0">
                <a:latin typeface="Metropolis" panose="00000500000000000000" pitchFamily="50" charset="0"/>
                <a:cs typeface="Times New Roman" pitchFamily="18" charset="0"/>
              </a:rPr>
              <a:t>t</a:t>
            </a:r>
            <a:r>
              <a:rPr lang="en-IN" sz="2200" spc="-41"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m</a:t>
            </a:r>
            <a:r>
              <a:rPr lang="en-IN" sz="2200" spc="-9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37" dirty="0">
                <a:latin typeface="Metropolis" panose="00000500000000000000" pitchFamily="50" charset="0"/>
                <a:cs typeface="Times New Roman" pitchFamily="18" charset="0"/>
              </a:rPr>
              <a:t>m</a:t>
            </a:r>
            <a:r>
              <a:rPr lang="en-IN" sz="2200" spc="-8" dirty="0">
                <a:latin typeface="Metropolis" panose="00000500000000000000" pitchFamily="50" charset="0"/>
                <a:cs typeface="Times New Roman" pitchFamily="18" charset="0"/>
              </a:rPr>
              <a:t>s</a:t>
            </a:r>
            <a:r>
              <a:rPr lang="en-IN" sz="2200" spc="-7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c</a:t>
            </a:r>
            <a:r>
              <a:rPr lang="en-IN" sz="2200" spc="-13" dirty="0">
                <a:latin typeface="Metropolis" panose="00000500000000000000" pitchFamily="50" charset="0"/>
                <a:cs typeface="Times New Roman" pitchFamily="18" charset="0"/>
              </a:rPr>
              <a:t>h</a:t>
            </a:r>
            <a:r>
              <a:rPr lang="en-IN" sz="2200" spc="-1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il</a:t>
            </a:r>
            <a:r>
              <a:rPr lang="en-IN" sz="2200" spc="-1" dirty="0">
                <a:latin typeface="Metropolis" panose="00000500000000000000" pitchFamily="50" charset="0"/>
                <a:cs typeface="Times New Roman" pitchFamily="18" charset="0"/>
              </a:rPr>
              <a:t>l</a:t>
            </a:r>
            <a:r>
              <a:rPr lang="en-IN" sz="2200" spc="-6"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u</a:t>
            </a:r>
            <a:r>
              <a:rPr lang="en-IN" sz="2200" spc="-8"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a</a:t>
            </a:r>
            <a:r>
              <a:rPr lang="en-IN" sz="2200" spc="-20" dirty="0">
                <a:latin typeface="Metropolis" panose="00000500000000000000" pitchFamily="50" charset="0"/>
                <a:cs typeface="Times New Roman" pitchFamily="18" charset="0"/>
              </a:rPr>
              <a:t>t</a:t>
            </a:r>
            <a:r>
              <a:rPr lang="en-IN" sz="2200" spc="-8" dirty="0">
                <a:latin typeface="Metropolis" panose="00000500000000000000" pitchFamily="50" charset="0"/>
                <a:cs typeface="Times New Roman" pitchFamily="18" charset="0"/>
              </a:rPr>
              <a:t>ic</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y</a:t>
            </a:r>
            <a:r>
              <a:rPr lang="en-IN" sz="2200" spc="-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trans</a:t>
            </a:r>
            <a:r>
              <a:rPr lang="en-IN" sz="2200" spc="-17"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at</a:t>
            </a:r>
            <a:r>
              <a:rPr lang="en-IN" sz="2200" spc="-13" dirty="0">
                <a:latin typeface="Metropolis" panose="00000500000000000000" pitchFamily="50" charset="0"/>
                <a:cs typeface="Times New Roman" pitchFamily="18" charset="0"/>
              </a:rPr>
              <a:t>e</a:t>
            </a:r>
            <a:r>
              <a:rPr lang="en-IN" sz="2200" spc="-90"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 </a:t>
            </a:r>
            <a:r>
              <a:rPr lang="en-IN" sz="2200" spc="-30" dirty="0">
                <a:latin typeface="Metropolis" panose="00000500000000000000" pitchFamily="50" charset="0"/>
                <a:cs typeface="Times New Roman" pitchFamily="18" charset="0"/>
              </a:rPr>
              <a:t>H</a:t>
            </a:r>
            <a:r>
              <a:rPr lang="en-IN" sz="2200" spc="-20" dirty="0">
                <a:latin typeface="Metropolis" panose="00000500000000000000" pitchFamily="50" charset="0"/>
                <a:cs typeface="Times New Roman" pitchFamily="18" charset="0"/>
              </a:rPr>
              <a:t>L</a:t>
            </a:r>
            <a:r>
              <a:rPr lang="en-IN" sz="2200" spc="-8" dirty="0">
                <a:latin typeface="Metropolis" panose="00000500000000000000" pitchFamily="50" charset="0"/>
                <a:cs typeface="Times New Roman" pitchFamily="18" charset="0"/>
              </a:rPr>
              <a:t>L</a:t>
            </a:r>
            <a:r>
              <a:rPr lang="en-IN" sz="2200" spc="-6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20" dirty="0">
                <a:latin typeface="Metropolis" panose="00000500000000000000" pitchFamily="50" charset="0"/>
                <a:cs typeface="Times New Roman" pitchFamily="18" charset="0"/>
              </a:rPr>
              <a:t>m</a:t>
            </a:r>
            <a:r>
              <a:rPr lang="en-IN" sz="2200" spc="-77"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c</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p</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b</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e</a:t>
            </a:r>
            <a:r>
              <a:rPr lang="en-IN" sz="2200" spc="-101"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h</a:t>
            </a:r>
            <a:r>
              <a:rPr lang="en-IN" sz="2200" spc="-2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a:t>
            </a:r>
            <a:r>
              <a:rPr lang="en-IN" sz="2200" spc="-13" dirty="0">
                <a:latin typeface="Metropolis" panose="00000500000000000000" pitchFamily="50" charset="0"/>
                <a:cs typeface="Times New Roman" pitchFamily="18" charset="0"/>
              </a:rPr>
              <a:t>C</a:t>
            </a:r>
            <a:r>
              <a:rPr lang="en-IN" sz="2200" spc="-20"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A</a:t>
            </a:r>
            <a:r>
              <a:rPr lang="en-IN" sz="2200" spc="-6" dirty="0">
                <a:latin typeface="Metropolis" panose="00000500000000000000" pitchFamily="50" charset="0"/>
                <a:cs typeface="Times New Roman" pitchFamily="18" charset="0"/>
              </a:rPr>
              <a:t>,</a:t>
            </a:r>
            <a:r>
              <a:rPr lang="en-IN" sz="2200" spc="-27"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13" dirty="0">
                <a:latin typeface="Metropolis" panose="00000500000000000000" pitchFamily="50" charset="0"/>
                <a:cs typeface="Times New Roman" pitchFamily="18" charset="0"/>
              </a:rPr>
              <a:t>n</a:t>
            </a:r>
            <a:r>
              <a:rPr lang="en-IN" sz="2200" spc="6"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o</a:t>
            </a:r>
            <a:r>
              <a:rPr lang="en-IN" sz="2200" spc="-86"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m</a:t>
            </a:r>
            <a:r>
              <a:rPr lang="en-IN" sz="2200" spc="-17" dirty="0">
                <a:latin typeface="Metropolis" panose="00000500000000000000" pitchFamily="50" charset="0"/>
                <a:cs typeface="Times New Roman" pitchFamily="18" charset="0"/>
              </a:rPr>
              <a:t>a</a:t>
            </a:r>
            <a:r>
              <a:rPr lang="en-IN" sz="2200" spc="-20" dirty="0">
                <a:latin typeface="Metropolis" panose="00000500000000000000" pitchFamily="50" charset="0"/>
                <a:cs typeface="Times New Roman" pitchFamily="18" charset="0"/>
              </a:rPr>
              <a:t>c</a:t>
            </a:r>
            <a:r>
              <a:rPr lang="en-IN" sz="2200" spc="-17" dirty="0">
                <a:latin typeface="Metropolis" panose="00000500000000000000" pitchFamily="50" charset="0"/>
                <a:cs typeface="Times New Roman" pitchFamily="18" charset="0"/>
              </a:rPr>
              <a:t>h</a:t>
            </a:r>
            <a:r>
              <a:rPr lang="en-IN" sz="2200" spc="-20"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e</a:t>
            </a:r>
            <a:r>
              <a:rPr lang="en-IN" sz="2200" spc="-66"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r>
              <a:rPr lang="en-IN" sz="2200" spc="-22" dirty="0">
                <a:latin typeface="Metropolis" panose="00000500000000000000" pitchFamily="50" charset="0"/>
                <a:cs typeface="Times New Roman" pitchFamily="18" charset="0"/>
              </a:rPr>
              <a:t>u</a:t>
            </a:r>
            <a:r>
              <a:rPr lang="en-IN" sz="2200" spc="-17"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g</a:t>
            </a:r>
            <a:r>
              <a:rPr lang="en-IN" sz="2200" spc="-13" dirty="0">
                <a:latin typeface="Metropolis" panose="00000500000000000000" pitchFamily="50" charset="0"/>
                <a:cs typeface="Times New Roman" pitchFamily="18" charset="0"/>
              </a:rPr>
              <a:t>e</a:t>
            </a:r>
            <a:r>
              <a:rPr lang="en-IN" sz="2200" spc="-58"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pr</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gra</a:t>
            </a:r>
            <a:r>
              <a:rPr lang="en-IN" sz="2200" spc="-20" dirty="0">
                <a:latin typeface="Metropolis" panose="00000500000000000000" pitchFamily="50" charset="0"/>
                <a:cs typeface="Times New Roman" pitchFamily="18" charset="0"/>
              </a:rPr>
              <a:t>m</a:t>
            </a:r>
            <a:r>
              <a:rPr lang="en-IN" sz="2200" spc="-77"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c</a:t>
            </a:r>
            <a:r>
              <a:rPr lang="en-IN" sz="2200" spc="-30" dirty="0">
                <a:latin typeface="Metropolis" panose="00000500000000000000" pitchFamily="50" charset="0"/>
                <a:cs typeface="Times New Roman" pitchFamily="18" charset="0"/>
              </a:rPr>
              <a:t>om</a:t>
            </a:r>
            <a:r>
              <a:rPr lang="en-IN" sz="2200" spc="-17" dirty="0">
                <a:latin typeface="Metropolis" panose="00000500000000000000" pitchFamily="50" charset="0"/>
                <a:cs typeface="Times New Roman" pitchFamily="18" charset="0"/>
              </a:rPr>
              <a:t>p</a:t>
            </a:r>
            <a:r>
              <a:rPr lang="en-IN" sz="2200" spc="-22" dirty="0">
                <a:latin typeface="Metropolis" panose="00000500000000000000" pitchFamily="50" charset="0"/>
                <a:cs typeface="Times New Roman" pitchFamily="18" charset="0"/>
              </a:rPr>
              <a:t>a</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b</a:t>
            </a:r>
            <a:r>
              <a:rPr lang="en-IN" sz="2200" spc="-20"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e</a:t>
            </a:r>
            <a:r>
              <a:rPr lang="en-IN" sz="2200" spc="-101"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a:t>
            </a:r>
            <a:r>
              <a:rPr lang="en-IN" sz="2200" spc="-1"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h</a:t>
            </a:r>
            <a:r>
              <a:rPr lang="en-IN" sz="2200" spc="-1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a:t>
            </a:r>
            <a:r>
              <a:rPr lang="en-IN" sz="2200" spc="-13" dirty="0">
                <a:latin typeface="Metropolis" panose="00000500000000000000" pitchFamily="50" charset="0"/>
                <a:cs typeface="Times New Roman" pitchFamily="18" charset="0"/>
              </a:rPr>
              <a:t>C</a:t>
            </a:r>
            <a:r>
              <a:rPr lang="en-IN" sz="2200" spc="-27"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A</a:t>
            </a:r>
            <a:r>
              <a:rPr lang="en-IN" sz="2200" spc="-27"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a:t>
            </a:r>
            <a:r>
              <a:rPr lang="en-IN" sz="2200" spc="3"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b</a:t>
            </a:r>
            <a:r>
              <a:rPr lang="en-IN" sz="2200" spc="-22" dirty="0">
                <a:latin typeface="Metropolis" panose="00000500000000000000" pitchFamily="50" charset="0"/>
                <a:cs typeface="Times New Roman" pitchFamily="18" charset="0"/>
              </a:rPr>
              <a:t>u</a:t>
            </a:r>
            <a:r>
              <a:rPr lang="en-IN" sz="2200" spc="-8" dirty="0">
                <a:latin typeface="Metropolis" panose="00000500000000000000" pitchFamily="50" charset="0"/>
                <a:cs typeface="Times New Roman" pitchFamily="18" charset="0"/>
              </a:rPr>
              <a:t>t</a:t>
            </a:r>
            <a:r>
              <a:rPr lang="en-IN" sz="2200" spc="-66"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t</a:t>
            </a:r>
            <a:r>
              <a:rPr lang="en-IN" sz="2200" spc="3"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6"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u</a:t>
            </a:r>
            <a:r>
              <a:rPr lang="en-IN" sz="2200" spc="-22"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d</a:t>
            </a:r>
            <a:r>
              <a:rPr lang="en-IN" sz="2200" spc="-27"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r</a:t>
            </a:r>
            <a:r>
              <a:rPr lang="en-IN" sz="2200" spc="-8" dirty="0">
                <a:latin typeface="Metropolis" panose="00000500000000000000" pitchFamily="50" charset="0"/>
                <a:cs typeface="Times New Roman" pitchFamily="18" charset="0"/>
              </a:rPr>
              <a:t>l</a:t>
            </a:r>
            <a:r>
              <a:rPr lang="en-IN" sz="2200" spc="-17" dirty="0">
                <a:latin typeface="Metropolis" panose="00000500000000000000" pitchFamily="50" charset="0"/>
                <a:cs typeface="Times New Roman" pitchFamily="18" charset="0"/>
              </a:rPr>
              <a:t>y</a:t>
            </a:r>
            <a:r>
              <a:rPr lang="en-IN" sz="2200" spc="-20"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g</a:t>
            </a:r>
            <a:r>
              <a:rPr lang="en-IN" sz="2200" spc="-49" dirty="0">
                <a:latin typeface="Metropolis" panose="00000500000000000000" pitchFamily="50" charset="0"/>
                <a:cs typeface="Times New Roman" pitchFamily="18" charset="0"/>
              </a:rPr>
              <a:t> </a:t>
            </a:r>
            <a:r>
              <a:rPr lang="en-IN" sz="2200" spc="-6"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a:t>
            </a:r>
            <a:r>
              <a:rPr lang="en-IN" sz="2200" spc="-13" dirty="0">
                <a:latin typeface="Metropolis" panose="00000500000000000000" pitchFamily="50" charset="0"/>
                <a:cs typeface="Times New Roman" pitchFamily="18" charset="0"/>
              </a:rPr>
              <a:t>C</a:t>
            </a:r>
            <a:r>
              <a:rPr lang="en-IN" sz="2200" spc="-20"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8" dirty="0">
                <a:latin typeface="Metropolis" panose="00000500000000000000" pitchFamily="50" charset="0"/>
                <a:cs typeface="Times New Roman" pitchFamily="18" charset="0"/>
              </a:rPr>
              <a:t>s</a:t>
            </a:r>
            <a:r>
              <a:rPr lang="en-IN" sz="2200" spc="-13"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M</a:t>
            </a:r>
            <a:r>
              <a:rPr lang="en-IN" sz="2200" spc="-13" dirty="0">
                <a:latin typeface="Metropolis" panose="00000500000000000000" pitchFamily="50" charset="0"/>
                <a:cs typeface="Times New Roman" pitchFamily="18" charset="0"/>
              </a:rPr>
              <a:t>/C</a:t>
            </a:r>
            <a:r>
              <a:rPr lang="en-IN" sz="2200" spc="-114"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B</a:t>
            </a:r>
          </a:p>
          <a:p>
            <a:pPr marL="351831" indent="-342719" algn="just">
              <a:buClr>
                <a:srgbClr val="5C5C5C"/>
              </a:buClr>
              <a:buFont typeface="Arial"/>
              <a:buChar char="•"/>
            </a:pPr>
            <a:r>
              <a:rPr lang="en-IN" sz="2200" spc="-22" dirty="0">
                <a:latin typeface="Metropolis" panose="00000500000000000000" pitchFamily="50" charset="0"/>
                <a:cs typeface="Times New Roman" pitchFamily="18" charset="0"/>
              </a:rPr>
              <a:t>I</a:t>
            </a:r>
            <a:r>
              <a:rPr lang="en-IN" sz="2200" spc="-34" dirty="0">
                <a:latin typeface="Metropolis" panose="00000500000000000000" pitchFamily="50" charset="0"/>
                <a:cs typeface="Times New Roman" pitchFamily="18" charset="0"/>
              </a:rPr>
              <a:t>nt</a:t>
            </a:r>
            <a:r>
              <a:rPr lang="en-IN" sz="2200" spc="-37" dirty="0">
                <a:latin typeface="Metropolis" panose="00000500000000000000" pitchFamily="50" charset="0"/>
                <a:cs typeface="Times New Roman" pitchFamily="18" charset="0"/>
              </a:rPr>
              <a:t>e</a:t>
            </a:r>
            <a:r>
              <a:rPr lang="en-IN" sz="2200" spc="-34" dirty="0">
                <a:latin typeface="Metropolis" panose="00000500000000000000" pitchFamily="50" charset="0"/>
                <a:cs typeface="Times New Roman" pitchFamily="18" charset="0"/>
              </a:rPr>
              <a:t>rpr</a:t>
            </a:r>
            <a:r>
              <a:rPr lang="en-IN" sz="2200" spc="-37" dirty="0">
                <a:latin typeface="Metropolis" panose="00000500000000000000" pitchFamily="50" charset="0"/>
                <a:cs typeface="Times New Roman" pitchFamily="18" charset="0"/>
              </a:rPr>
              <a:t>e</a:t>
            </a:r>
            <a:r>
              <a:rPr lang="en-IN" sz="2200" spc="-34" dirty="0">
                <a:latin typeface="Metropolis" panose="00000500000000000000" pitchFamily="50" charset="0"/>
                <a:cs typeface="Times New Roman" pitchFamily="18" charset="0"/>
              </a:rPr>
              <a:t>t</a:t>
            </a:r>
            <a:r>
              <a:rPr lang="en-IN" sz="2200" spc="-37" dirty="0">
                <a:latin typeface="Metropolis" panose="00000500000000000000" pitchFamily="50" charset="0"/>
                <a:cs typeface="Times New Roman" pitchFamily="18" charset="0"/>
              </a:rPr>
              <a:t>e</a:t>
            </a:r>
            <a:r>
              <a:rPr lang="en-IN" sz="2200" spc="-13" dirty="0">
                <a:latin typeface="Metropolis" panose="00000500000000000000" pitchFamily="50" charset="0"/>
                <a:cs typeface="Times New Roman" pitchFamily="18" charset="0"/>
              </a:rPr>
              <a:t>r</a:t>
            </a:r>
            <a:endParaRPr lang="en-IN" sz="2200" spc="-1" dirty="0">
              <a:latin typeface="Metropolis" panose="00000500000000000000" pitchFamily="50" charset="0"/>
              <a:cs typeface="Times New Roman" pitchFamily="18" charset="0"/>
            </a:endParaRPr>
          </a:p>
          <a:p>
            <a:pPr marL="9112" algn="just">
              <a:buClr>
                <a:srgbClr val="5C5C5C"/>
              </a:buClr>
            </a:pPr>
            <a:r>
              <a:rPr lang="en-IN" sz="2200" spc="-8" dirty="0">
                <a:latin typeface="Metropolis" panose="00000500000000000000" pitchFamily="50" charset="0"/>
                <a:cs typeface="Times New Roman" pitchFamily="18" charset="0"/>
              </a:rPr>
              <a:t>It</a:t>
            </a:r>
            <a:r>
              <a:rPr lang="en-IN" sz="2200" spc="-78"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is</a:t>
            </a:r>
            <a:r>
              <a:rPr lang="en-IN" sz="2200" spc="-82"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e</a:t>
            </a:r>
            <a:r>
              <a:rPr lang="en-IN" sz="2200" spc="-72"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anguag</a:t>
            </a:r>
            <a:r>
              <a:rPr lang="en-IN" sz="2200" spc="-13" dirty="0">
                <a:latin typeface="Metropolis" panose="00000500000000000000" pitchFamily="50" charset="0"/>
                <a:cs typeface="Times New Roman" pitchFamily="18" charset="0"/>
              </a:rPr>
              <a:t>e</a:t>
            </a:r>
            <a:r>
              <a:rPr lang="en-IN" sz="2200" spc="-58"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an</a:t>
            </a:r>
            <a:r>
              <a:rPr lang="en-IN" sz="2200" spc="-30" dirty="0">
                <a:latin typeface="Metropolis" panose="00000500000000000000" pitchFamily="50" charset="0"/>
                <a:cs typeface="Times New Roman" pitchFamily="18" charset="0"/>
              </a:rPr>
              <a:t>s</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o</a:t>
            </a:r>
            <a:r>
              <a:rPr lang="en-IN" sz="2200" spc="-8" dirty="0">
                <a:latin typeface="Metropolis" panose="00000500000000000000" pitchFamily="50" charset="0"/>
                <a:cs typeface="Times New Roman" pitchFamily="18" charset="0"/>
              </a:rPr>
              <a:t>r</a:t>
            </a:r>
            <a:r>
              <a:rPr lang="en-IN" sz="2200" spc="-108"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w</a:t>
            </a:r>
            <a:r>
              <a:rPr lang="en-IN" sz="2200" spc="-27"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ich</a:t>
            </a:r>
            <a:r>
              <a:rPr lang="en-IN" sz="2200" spc="-58" dirty="0">
                <a:latin typeface="Metropolis" panose="00000500000000000000" pitchFamily="50" charset="0"/>
                <a:cs typeface="Times New Roman" pitchFamily="18" charset="0"/>
              </a:rPr>
              <a:t> </a:t>
            </a:r>
            <a:r>
              <a:rPr lang="en-IN" sz="2200" spc="-41" dirty="0">
                <a:latin typeface="Metropolis" panose="00000500000000000000" pitchFamily="50" charset="0"/>
                <a:cs typeface="Times New Roman" pitchFamily="18" charset="0"/>
              </a:rPr>
              <a:t>e</a:t>
            </a:r>
            <a:r>
              <a:rPr lang="en-IN" sz="2200" spc="-44" dirty="0">
                <a:latin typeface="Metropolis" panose="00000500000000000000" pitchFamily="50" charset="0"/>
                <a:cs typeface="Times New Roman" pitchFamily="18" charset="0"/>
              </a:rPr>
              <a:t>x</a:t>
            </a:r>
            <a:r>
              <a:rPr lang="en-IN" sz="2200" spc="-41" dirty="0">
                <a:latin typeface="Metropolis" panose="00000500000000000000" pitchFamily="50" charset="0"/>
                <a:cs typeface="Times New Roman" pitchFamily="18" charset="0"/>
              </a:rPr>
              <a:t>e</a:t>
            </a:r>
            <a:r>
              <a:rPr lang="en-IN" sz="2200" spc="-37" dirty="0">
                <a:latin typeface="Metropolis" panose="00000500000000000000" pitchFamily="50" charset="0"/>
                <a:cs typeface="Times New Roman" pitchFamily="18" charset="0"/>
              </a:rPr>
              <a:t>c</a:t>
            </a:r>
            <a:r>
              <a:rPr lang="en-IN" sz="2200" spc="-44" dirty="0">
                <a:latin typeface="Metropolis" panose="00000500000000000000" pitchFamily="50" charset="0"/>
                <a:cs typeface="Times New Roman" pitchFamily="18" charset="0"/>
              </a:rPr>
              <a:t>u</a:t>
            </a:r>
            <a:r>
              <a:rPr lang="en-IN" sz="2200" spc="-34"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e</a:t>
            </a:r>
            <a:r>
              <a:rPr lang="en-IN" sz="2200" spc="-96"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s</a:t>
            </a:r>
            <a:r>
              <a:rPr lang="en-IN" sz="2200" spc="-34" dirty="0">
                <a:latin typeface="Metropolis" panose="00000500000000000000" pitchFamily="50" charset="0"/>
                <a:cs typeface="Times New Roman" pitchFamily="18" charset="0"/>
              </a:rPr>
              <a:t>ou</a:t>
            </a:r>
            <a:r>
              <a:rPr lang="en-IN" sz="2200" spc="-30" dirty="0">
                <a:latin typeface="Metropolis" panose="00000500000000000000" pitchFamily="50" charset="0"/>
                <a:cs typeface="Times New Roman" pitchFamily="18" charset="0"/>
              </a:rPr>
              <a:t>r</a:t>
            </a:r>
            <a:r>
              <a:rPr lang="en-IN" sz="2200" spc="-27" dirty="0">
                <a:latin typeface="Metropolis" panose="00000500000000000000" pitchFamily="50" charset="0"/>
                <a:cs typeface="Times New Roman" pitchFamily="18" charset="0"/>
              </a:rPr>
              <a:t>c</a:t>
            </a:r>
            <a:r>
              <a:rPr lang="en-IN" sz="2200" spc="-13" dirty="0">
                <a:latin typeface="Metropolis" panose="00000500000000000000" pitchFamily="50" charset="0"/>
                <a:cs typeface="Times New Roman" pitchFamily="18" charset="0"/>
              </a:rPr>
              <a:t>e</a:t>
            </a:r>
            <a:r>
              <a:rPr lang="en-IN" sz="2200" spc="-6" dirty="0">
                <a:latin typeface="Metropolis" panose="00000500000000000000" pitchFamily="50" charset="0"/>
                <a:cs typeface="Times New Roman" pitchFamily="18" charset="0"/>
              </a:rPr>
              <a:t> </a:t>
            </a:r>
            <a:r>
              <a:rPr lang="en-IN" sz="2200" spc="-44" dirty="0">
                <a:latin typeface="Metropolis" panose="00000500000000000000" pitchFamily="50" charset="0"/>
                <a:cs typeface="Times New Roman" pitchFamily="18" charset="0"/>
              </a:rPr>
              <a:t>p</a:t>
            </a:r>
            <a:r>
              <a:rPr lang="en-IN" sz="2200" spc="-37" dirty="0">
                <a:latin typeface="Metropolis" panose="00000500000000000000" pitchFamily="50" charset="0"/>
                <a:cs typeface="Times New Roman" pitchFamily="18" charset="0"/>
              </a:rPr>
              <a:t>r</a:t>
            </a:r>
            <a:r>
              <a:rPr lang="en-IN" sz="2200" spc="-41" dirty="0">
                <a:latin typeface="Metropolis" panose="00000500000000000000" pitchFamily="50" charset="0"/>
                <a:cs typeface="Times New Roman" pitchFamily="18" charset="0"/>
              </a:rPr>
              <a:t>o</a:t>
            </a:r>
            <a:r>
              <a:rPr lang="en-IN" sz="2200" spc="-44" dirty="0">
                <a:latin typeface="Metropolis" panose="00000500000000000000" pitchFamily="50" charset="0"/>
                <a:cs typeface="Times New Roman" pitchFamily="18" charset="0"/>
              </a:rPr>
              <a:t>g</a:t>
            </a:r>
            <a:r>
              <a:rPr lang="en-IN" sz="2200" spc="-37" dirty="0">
                <a:latin typeface="Metropolis" panose="00000500000000000000" pitchFamily="50" charset="0"/>
                <a:cs typeface="Times New Roman" pitchFamily="18" charset="0"/>
              </a:rPr>
              <a:t>r</a:t>
            </a:r>
            <a:r>
              <a:rPr lang="en-IN" sz="2200" spc="-4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m</a:t>
            </a:r>
            <a:r>
              <a:rPr lang="en-IN" sz="2200" spc="-94"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li</a:t>
            </a:r>
            <a:r>
              <a:rPr lang="en-IN" sz="2200" spc="-27"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e</a:t>
            </a:r>
            <a:r>
              <a:rPr lang="en-IN" sz="2200" spc="-54"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b</a:t>
            </a:r>
            <a:r>
              <a:rPr lang="en-IN" sz="2200" spc="-13" dirty="0">
                <a:latin typeface="Metropolis" panose="00000500000000000000" pitchFamily="50" charset="0"/>
                <a:cs typeface="Times New Roman" pitchFamily="18" charset="0"/>
              </a:rPr>
              <a:t>y</a:t>
            </a:r>
            <a:r>
              <a:rPr lang="en-IN" sz="2200" spc="-96"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li</a:t>
            </a:r>
            <a:r>
              <a:rPr lang="en-IN" sz="2200" spc="-27"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e</a:t>
            </a:r>
            <a:r>
              <a:rPr lang="en-IN" sz="2200" spc="-78" dirty="0">
                <a:latin typeface="Metropolis" panose="00000500000000000000" pitchFamily="50" charset="0"/>
                <a:cs typeface="Times New Roman" pitchFamily="18" charset="0"/>
              </a:rPr>
              <a:t> </a:t>
            </a:r>
            <a:r>
              <a:rPr lang="en-IN" sz="2200" spc="-30" dirty="0">
                <a:latin typeface="Metropolis" panose="00000500000000000000" pitchFamily="50" charset="0"/>
                <a:cs typeface="Times New Roman" pitchFamily="18" charset="0"/>
              </a:rPr>
              <a:t>w</a:t>
            </a:r>
            <a:r>
              <a:rPr lang="en-IN" sz="2200" spc="-13" dirty="0">
                <a:latin typeface="Metropolis" panose="00000500000000000000" pitchFamily="50" charset="0"/>
                <a:cs typeface="Times New Roman" pitchFamily="18" charset="0"/>
              </a:rPr>
              <a:t>ith</a:t>
            </a:r>
            <a:r>
              <a:rPr lang="en-IN" sz="2200" spc="-68"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o</a:t>
            </a:r>
            <a:r>
              <a:rPr lang="en-IN" sz="2200" spc="-34" dirty="0">
                <a:latin typeface="Metropolis" panose="00000500000000000000" pitchFamily="50" charset="0"/>
                <a:cs typeface="Times New Roman" pitchFamily="18" charset="0"/>
              </a:rPr>
              <a:t>u</a:t>
            </a:r>
            <a:r>
              <a:rPr lang="en-IN" sz="2200" spc="-8" dirty="0">
                <a:latin typeface="Metropolis" panose="00000500000000000000" pitchFamily="50" charset="0"/>
                <a:cs typeface="Times New Roman" pitchFamily="18" charset="0"/>
              </a:rPr>
              <a:t>t</a:t>
            </a:r>
            <a:r>
              <a:rPr lang="en-IN" sz="2200" spc="-90" dirty="0">
                <a:latin typeface="Metropolis" panose="00000500000000000000" pitchFamily="50" charset="0"/>
                <a:cs typeface="Times New Roman" pitchFamily="18" charset="0"/>
              </a:rPr>
              <a:t> </a:t>
            </a:r>
            <a:r>
              <a:rPr lang="en-IN" sz="2200" spc="-22" dirty="0">
                <a:latin typeface="Metropolis" panose="00000500000000000000" pitchFamily="50" charset="0"/>
                <a:cs typeface="Times New Roman" pitchFamily="18" charset="0"/>
              </a:rPr>
              <a:t>t</a:t>
            </a: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an</a:t>
            </a:r>
            <a:r>
              <a:rPr lang="en-IN" sz="2200" spc="-30" dirty="0">
                <a:latin typeface="Metropolis" panose="00000500000000000000" pitchFamily="50" charset="0"/>
                <a:cs typeface="Times New Roman" pitchFamily="18" charset="0"/>
              </a:rPr>
              <a:t>s</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13" dirty="0">
                <a:latin typeface="Metropolis" panose="00000500000000000000" pitchFamily="50" charset="0"/>
                <a:cs typeface="Times New Roman" pitchFamily="18" charset="0"/>
              </a:rPr>
              <a:t>i</a:t>
            </a:r>
            <a:r>
              <a:rPr lang="en-IN" sz="2200" spc="-27"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r>
              <a:rPr lang="en-IN" sz="2200" spc="-66" dirty="0">
                <a:latin typeface="Metropolis" panose="00000500000000000000" pitchFamily="50" charset="0"/>
                <a:cs typeface="Times New Roman" pitchFamily="18" charset="0"/>
              </a:rPr>
              <a:t> </a:t>
            </a:r>
            <a:r>
              <a:rPr lang="en-IN" sz="2200" spc="-8" dirty="0">
                <a:latin typeface="Metropolis" panose="00000500000000000000" pitchFamily="50" charset="0"/>
                <a:cs typeface="Times New Roman" pitchFamily="18" charset="0"/>
              </a:rPr>
              <a:t>t</a:t>
            </a:r>
            <a:r>
              <a:rPr lang="en-IN" sz="2200" spc="-34" dirty="0">
                <a:latin typeface="Metropolis" panose="00000500000000000000" pitchFamily="50" charset="0"/>
                <a:cs typeface="Times New Roman" pitchFamily="18" charset="0"/>
              </a:rPr>
              <a:t>h</a:t>
            </a:r>
            <a:r>
              <a:rPr lang="en-IN" sz="2200" spc="-22" dirty="0">
                <a:latin typeface="Metropolis" panose="00000500000000000000" pitchFamily="50" charset="0"/>
                <a:cs typeface="Times New Roman" pitchFamily="18" charset="0"/>
              </a:rPr>
              <a:t>em</a:t>
            </a:r>
            <a:r>
              <a:rPr lang="en-IN" sz="2200" spc="-54"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i</a:t>
            </a:r>
            <a:r>
              <a:rPr lang="en-IN" sz="2200" spc="-34" dirty="0">
                <a:latin typeface="Metropolis" panose="00000500000000000000" pitchFamily="50" charset="0"/>
                <a:cs typeface="Times New Roman" pitchFamily="18" charset="0"/>
              </a:rPr>
              <a:t>n</a:t>
            </a:r>
            <a:r>
              <a:rPr lang="en-IN" sz="2200" spc="-22" dirty="0">
                <a:latin typeface="Metropolis" panose="00000500000000000000" pitchFamily="50" charset="0"/>
                <a:cs typeface="Times New Roman" pitchFamily="18" charset="0"/>
              </a:rPr>
              <a:t>t</a:t>
            </a:r>
            <a:r>
              <a:rPr lang="en-IN" sz="2200" spc="-17" dirty="0">
                <a:latin typeface="Metropolis" panose="00000500000000000000" pitchFamily="50" charset="0"/>
                <a:cs typeface="Times New Roman" pitchFamily="18" charset="0"/>
              </a:rPr>
              <a:t>o</a:t>
            </a:r>
            <a:r>
              <a:rPr lang="en-IN" sz="2200" spc="-6"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m</a:t>
            </a:r>
            <a:r>
              <a:rPr lang="en-IN" sz="2200" spc="-27" dirty="0">
                <a:latin typeface="Metropolis" panose="00000500000000000000" pitchFamily="50" charset="0"/>
                <a:cs typeface="Times New Roman" pitchFamily="18" charset="0"/>
              </a:rPr>
              <a:t>a</a:t>
            </a:r>
            <a:r>
              <a:rPr lang="en-IN" sz="2200" spc="-13"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h</a:t>
            </a:r>
            <a:r>
              <a:rPr lang="en-IN" sz="2200" spc="-13" dirty="0">
                <a:latin typeface="Metropolis" panose="00000500000000000000" pitchFamily="50" charset="0"/>
                <a:cs typeface="Times New Roman" pitchFamily="18" charset="0"/>
              </a:rPr>
              <a:t>i</a:t>
            </a:r>
            <a:r>
              <a:rPr lang="en-IN" sz="2200" spc="-20"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27" dirty="0">
                <a:latin typeface="Metropolis" panose="00000500000000000000" pitchFamily="50" charset="0"/>
                <a:cs typeface="Times New Roman" pitchFamily="18" charset="0"/>
              </a:rPr>
              <a:t>an</a:t>
            </a:r>
            <a:r>
              <a:rPr lang="en-IN" sz="2200" spc="-20" dirty="0">
                <a:latin typeface="Metropolis" panose="00000500000000000000" pitchFamily="50" charset="0"/>
                <a:cs typeface="Times New Roman" pitchFamily="18" charset="0"/>
              </a:rPr>
              <a:t>guage</a:t>
            </a:r>
            <a:r>
              <a:rPr lang="en-IN" sz="2200" i="1" spc="-1" dirty="0">
                <a:latin typeface="Metropolis" panose="00000500000000000000" pitchFamily="50" charset="0"/>
                <a:cs typeface="Times New Roman" pitchFamily="18" charset="0"/>
              </a:rPr>
              <a:t>.</a:t>
            </a:r>
            <a:endParaRPr lang="en-IN" sz="2200" spc="-1" dirty="0">
              <a:latin typeface="Metropolis" panose="00000500000000000000" pitchFamily="50" charset="0"/>
              <a:cs typeface="Times New Roman" pitchFamily="18" charset="0"/>
            </a:endParaRPr>
          </a:p>
          <a:p>
            <a:pPr marL="351831" indent="-342719" algn="just">
              <a:spcBef>
                <a:spcPts val="681"/>
              </a:spcBef>
              <a:buFont typeface="Arial"/>
              <a:buChar char="•"/>
            </a:pPr>
            <a:endParaRPr lang="en-IN" sz="2200" spc="-1" dirty="0">
              <a:latin typeface="Metropolis" panose="00000500000000000000" pitchFamily="50" charset="0"/>
              <a:cs typeface="Times New Roman" pitchFamily="18" charset="0"/>
            </a:endParaRPr>
          </a:p>
        </p:txBody>
      </p:sp>
      <p:sp>
        <p:nvSpPr>
          <p:cNvPr id="382" name="CustomShape 5"/>
          <p:cNvSpPr/>
          <p:nvPr/>
        </p:nvSpPr>
        <p:spPr>
          <a:xfrm>
            <a:off x="3232547" y="3798293"/>
            <a:ext cx="2232563" cy="628003"/>
          </a:xfrm>
          <a:custGeom>
            <a:avLst/>
            <a:gdLst/>
            <a:ahLst/>
            <a:cxnLst/>
            <a:rect l="l" t="t" r="r" b="b"/>
            <a:pathLst>
              <a:path w="3175634" h="893445">
                <a:moveTo>
                  <a:pt x="0" y="892896"/>
                </a:moveTo>
                <a:lnTo>
                  <a:pt x="3175375" y="892896"/>
                </a:lnTo>
                <a:lnTo>
                  <a:pt x="3175375" y="0"/>
                </a:lnTo>
                <a:lnTo>
                  <a:pt x="0" y="0"/>
                </a:lnTo>
                <a:lnTo>
                  <a:pt x="0" y="892896"/>
                </a:lnTo>
                <a:close/>
              </a:path>
            </a:pathLst>
          </a:custGeom>
          <a:noFill/>
          <a:ln w="2556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83" name="CustomShape 6"/>
          <p:cNvSpPr/>
          <p:nvPr/>
        </p:nvSpPr>
        <p:spPr>
          <a:xfrm>
            <a:off x="3607594" y="3804047"/>
            <a:ext cx="1396238"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13" dirty="0">
                <a:solidFill>
                  <a:srgbClr val="5C5C5C"/>
                </a:solidFill>
                <a:latin typeface="Calibri"/>
              </a:rPr>
              <a:t>Cros</a:t>
            </a:r>
            <a:r>
              <a:rPr lang="en-IN" sz="1828" i="1" spc="-1" dirty="0">
                <a:solidFill>
                  <a:srgbClr val="5C5C5C"/>
                </a:solidFill>
                <a:latin typeface="Calibri"/>
              </a:rPr>
              <a:t>s</a:t>
            </a:r>
            <a:r>
              <a:rPr lang="en-IN" sz="1828" i="1" spc="-78" dirty="0">
                <a:solidFill>
                  <a:srgbClr val="5C5C5C"/>
                </a:solidFill>
                <a:latin typeface="Times New Roman"/>
              </a:rPr>
              <a:t> </a:t>
            </a:r>
            <a:r>
              <a:rPr lang="en-IN" sz="1828" i="1" spc="-13" dirty="0">
                <a:solidFill>
                  <a:srgbClr val="5C5C5C"/>
                </a:solidFill>
                <a:latin typeface="Calibri"/>
              </a:rPr>
              <a:t>Co</a:t>
            </a:r>
            <a:r>
              <a:rPr lang="en-IN" sz="1828" i="1" spc="-1" dirty="0">
                <a:solidFill>
                  <a:srgbClr val="5C5C5C"/>
                </a:solidFill>
                <a:latin typeface="Calibri"/>
              </a:rPr>
              <a:t>m</a:t>
            </a:r>
            <a:r>
              <a:rPr lang="en-IN" sz="1828" i="1" spc="-8" dirty="0">
                <a:solidFill>
                  <a:srgbClr val="5C5C5C"/>
                </a:solidFill>
                <a:latin typeface="Calibri"/>
              </a:rPr>
              <a:t>p</a:t>
            </a:r>
            <a:r>
              <a:rPr lang="en-IN" sz="1828" i="1" spc="-6" dirty="0">
                <a:solidFill>
                  <a:srgbClr val="5C5C5C"/>
                </a:solidFill>
                <a:latin typeface="Calibri"/>
              </a:rPr>
              <a:t>ile</a:t>
            </a:r>
            <a:r>
              <a:rPr lang="en-IN" sz="1828" i="1" spc="-1" dirty="0">
                <a:solidFill>
                  <a:srgbClr val="5C5C5C"/>
                </a:solidFill>
                <a:latin typeface="Calibri"/>
              </a:rPr>
              <a:t>r</a:t>
            </a:r>
            <a:endParaRPr lang="en-IN" sz="1828" spc="-1" dirty="0">
              <a:latin typeface="Arial"/>
            </a:endParaRPr>
          </a:p>
        </p:txBody>
      </p:sp>
      <p:sp>
        <p:nvSpPr>
          <p:cNvPr id="384" name="CustomShape 7"/>
          <p:cNvSpPr/>
          <p:nvPr/>
        </p:nvSpPr>
        <p:spPr>
          <a:xfrm>
            <a:off x="3107869" y="3882938"/>
            <a:ext cx="95681" cy="103275"/>
          </a:xfrm>
          <a:custGeom>
            <a:avLst/>
            <a:gdLst/>
            <a:ahLst/>
            <a:cxnLst/>
            <a:rect l="l" t="t" r="r" b="b"/>
            <a:pathLst>
              <a:path w="136525" h="147320">
                <a:moveTo>
                  <a:pt x="121005" y="82539"/>
                </a:moveTo>
                <a:lnTo>
                  <a:pt x="85343" y="82539"/>
                </a:lnTo>
                <a:lnTo>
                  <a:pt x="1523" y="131307"/>
                </a:lnTo>
                <a:lnTo>
                  <a:pt x="0" y="136916"/>
                </a:lnTo>
                <a:lnTo>
                  <a:pt x="2529" y="141213"/>
                </a:lnTo>
                <a:lnTo>
                  <a:pt x="4937" y="145541"/>
                </a:lnTo>
                <a:lnTo>
                  <a:pt x="10515" y="147065"/>
                </a:lnTo>
                <a:lnTo>
                  <a:pt x="121005" y="82539"/>
                </a:lnTo>
                <a:close/>
                <a:moveTo>
                  <a:pt x="10667" y="0"/>
                </a:moveTo>
                <a:lnTo>
                  <a:pt x="5059" y="1402"/>
                </a:lnTo>
                <a:lnTo>
                  <a:pt x="2529" y="5577"/>
                </a:lnTo>
                <a:lnTo>
                  <a:pt x="0" y="9905"/>
                </a:lnTo>
                <a:lnTo>
                  <a:pt x="1523" y="15483"/>
                </a:lnTo>
                <a:lnTo>
                  <a:pt x="85343" y="64404"/>
                </a:lnTo>
                <a:lnTo>
                  <a:pt x="118719" y="64526"/>
                </a:lnTo>
                <a:lnTo>
                  <a:pt x="118719" y="82539"/>
                </a:lnTo>
                <a:lnTo>
                  <a:pt x="121157" y="82539"/>
                </a:lnTo>
                <a:lnTo>
                  <a:pt x="136519" y="73548"/>
                </a:lnTo>
                <a:lnTo>
                  <a:pt x="14965" y="2285"/>
                </a:lnTo>
                <a:lnTo>
                  <a:pt x="10667"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85" name="CustomShape 8"/>
          <p:cNvSpPr/>
          <p:nvPr/>
        </p:nvSpPr>
        <p:spPr>
          <a:xfrm>
            <a:off x="3167859" y="3934575"/>
            <a:ext cx="23288" cy="6328"/>
          </a:xfrm>
          <a:custGeom>
            <a:avLst/>
            <a:gdLst/>
            <a:ahLst/>
            <a:cxnLst/>
            <a:rect l="l" t="t" r="r" b="b"/>
            <a:pathLst>
              <a:path w="33654" h="9525">
                <a:moveTo>
                  <a:pt x="15483" y="0"/>
                </a:moveTo>
                <a:lnTo>
                  <a:pt x="0" y="8991"/>
                </a:lnTo>
                <a:lnTo>
                  <a:pt x="33375" y="8991"/>
                </a:lnTo>
                <a:lnTo>
                  <a:pt x="33375" y="7741"/>
                </a:lnTo>
                <a:lnTo>
                  <a:pt x="28803"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86" name="CustomShape 9"/>
          <p:cNvSpPr/>
          <p:nvPr/>
        </p:nvSpPr>
        <p:spPr>
          <a:xfrm>
            <a:off x="2107406" y="4056903"/>
            <a:ext cx="1083741" cy="32146"/>
          </a:xfrm>
          <a:custGeom>
            <a:avLst/>
            <a:gdLst/>
            <a:ahLst/>
            <a:cxnLst/>
            <a:rect l="l" t="t" r="r" b="b"/>
            <a:pathLst>
              <a:path w="2030729">
                <a:moveTo>
                  <a:pt x="0" y="0"/>
                </a:moveTo>
                <a:lnTo>
                  <a:pt x="2030414"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87" name="CustomShape 10"/>
          <p:cNvSpPr/>
          <p:nvPr/>
        </p:nvSpPr>
        <p:spPr>
          <a:xfrm>
            <a:off x="3178744" y="3929260"/>
            <a:ext cx="9113" cy="10884"/>
          </a:xfrm>
          <a:custGeom>
            <a:avLst/>
            <a:gdLst/>
            <a:ahLst/>
            <a:cxnLst/>
            <a:rect l="l" t="t" r="r" b="b"/>
            <a:pathLst>
              <a:path w="13335" h="15875">
                <a:moveTo>
                  <a:pt x="13319" y="0"/>
                </a:moveTo>
                <a:lnTo>
                  <a:pt x="0" y="7772"/>
                </a:lnTo>
                <a:lnTo>
                  <a:pt x="13319" y="15514"/>
                </a:lnTo>
                <a:lnTo>
                  <a:pt x="13319"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88" name="CustomShape 11"/>
          <p:cNvSpPr/>
          <p:nvPr/>
        </p:nvSpPr>
        <p:spPr>
          <a:xfrm>
            <a:off x="3167859" y="3928247"/>
            <a:ext cx="23288" cy="6328"/>
          </a:xfrm>
          <a:custGeom>
            <a:avLst/>
            <a:gdLst/>
            <a:ahLst/>
            <a:cxnLst/>
            <a:rect l="l" t="t" r="r" b="b"/>
            <a:pathLst>
              <a:path w="33654" h="9525">
                <a:moveTo>
                  <a:pt x="0" y="0"/>
                </a:moveTo>
                <a:lnTo>
                  <a:pt x="15483" y="9143"/>
                </a:lnTo>
                <a:lnTo>
                  <a:pt x="28803" y="1371"/>
                </a:lnTo>
                <a:lnTo>
                  <a:pt x="33375" y="1371"/>
                </a:lnTo>
                <a:lnTo>
                  <a:pt x="33375"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89" name="CustomShape 12"/>
          <p:cNvSpPr/>
          <p:nvPr/>
        </p:nvSpPr>
        <p:spPr>
          <a:xfrm>
            <a:off x="6636178" y="3882684"/>
            <a:ext cx="96188" cy="103275"/>
          </a:xfrm>
          <a:custGeom>
            <a:avLst/>
            <a:gdLst/>
            <a:ahLst/>
            <a:cxnLst/>
            <a:rect l="l" t="t" r="r" b="b"/>
            <a:pathLst>
              <a:path w="137159" h="147320">
                <a:moveTo>
                  <a:pt x="10911" y="0"/>
                </a:moveTo>
                <a:lnTo>
                  <a:pt x="5333" y="1402"/>
                </a:lnTo>
                <a:lnTo>
                  <a:pt x="243" y="10027"/>
                </a:lnTo>
                <a:lnTo>
                  <a:pt x="1645" y="15605"/>
                </a:lnTo>
                <a:lnTo>
                  <a:pt x="85343" y="64526"/>
                </a:lnTo>
                <a:lnTo>
                  <a:pt x="118871" y="64648"/>
                </a:lnTo>
                <a:lnTo>
                  <a:pt x="118871" y="82661"/>
                </a:lnTo>
                <a:lnTo>
                  <a:pt x="85465" y="82661"/>
                </a:lnTo>
                <a:lnTo>
                  <a:pt x="1523" y="131429"/>
                </a:lnTo>
                <a:lnTo>
                  <a:pt x="0" y="137038"/>
                </a:lnTo>
                <a:lnTo>
                  <a:pt x="5090" y="145663"/>
                </a:lnTo>
                <a:lnTo>
                  <a:pt x="10667" y="147187"/>
                </a:lnTo>
                <a:lnTo>
                  <a:pt x="14843" y="144658"/>
                </a:lnTo>
                <a:lnTo>
                  <a:pt x="136763" y="73670"/>
                </a:lnTo>
                <a:lnTo>
                  <a:pt x="14996" y="2529"/>
                </a:lnTo>
                <a:lnTo>
                  <a:pt x="10911"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90" name="CustomShape 13"/>
          <p:cNvSpPr/>
          <p:nvPr/>
        </p:nvSpPr>
        <p:spPr>
          <a:xfrm>
            <a:off x="6696169" y="3934575"/>
            <a:ext cx="23288" cy="6328"/>
          </a:xfrm>
          <a:custGeom>
            <a:avLst/>
            <a:gdLst/>
            <a:ahLst/>
            <a:cxnLst/>
            <a:rect l="l" t="t" r="r" b="b"/>
            <a:pathLst>
              <a:path w="33654" h="9525">
                <a:moveTo>
                  <a:pt x="15483" y="0"/>
                </a:moveTo>
                <a:lnTo>
                  <a:pt x="0" y="8991"/>
                </a:lnTo>
                <a:lnTo>
                  <a:pt x="33406" y="8991"/>
                </a:lnTo>
                <a:lnTo>
                  <a:pt x="33406" y="7741"/>
                </a:lnTo>
                <a:lnTo>
                  <a:pt x="28712" y="7741"/>
                </a:lnTo>
                <a:lnTo>
                  <a:pt x="15483"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91" name="CustomShape 14"/>
          <p:cNvSpPr/>
          <p:nvPr/>
        </p:nvSpPr>
        <p:spPr>
          <a:xfrm>
            <a:off x="5436112" y="4088796"/>
            <a:ext cx="1283344" cy="253"/>
          </a:xfrm>
          <a:custGeom>
            <a:avLst/>
            <a:gdLst/>
            <a:ahLst/>
            <a:cxnLst/>
            <a:rect l="l" t="t" r="r" b="b"/>
            <a:pathLst>
              <a:path w="1825625">
                <a:moveTo>
                  <a:pt x="0" y="0"/>
                </a:moveTo>
                <a:lnTo>
                  <a:pt x="1825508" y="0"/>
                </a:lnTo>
              </a:path>
            </a:pathLst>
          </a:custGeom>
          <a:noFill/>
          <a:ln w="21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92" name="CustomShape 15"/>
          <p:cNvSpPr/>
          <p:nvPr/>
        </p:nvSpPr>
        <p:spPr>
          <a:xfrm>
            <a:off x="6707053" y="3929260"/>
            <a:ext cx="9619" cy="10884"/>
          </a:xfrm>
          <a:custGeom>
            <a:avLst/>
            <a:gdLst/>
            <a:ahLst/>
            <a:cxnLst/>
            <a:rect l="l" t="t" r="r" b="b"/>
            <a:pathLst>
              <a:path w="13970" h="15875">
                <a:moveTo>
                  <a:pt x="13472" y="0"/>
                </a:moveTo>
                <a:lnTo>
                  <a:pt x="0" y="7772"/>
                </a:lnTo>
                <a:lnTo>
                  <a:pt x="13228" y="15514"/>
                </a:lnTo>
                <a:lnTo>
                  <a:pt x="13472"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93" name="CustomShape 16"/>
          <p:cNvSpPr/>
          <p:nvPr/>
        </p:nvSpPr>
        <p:spPr>
          <a:xfrm>
            <a:off x="6696169" y="3928247"/>
            <a:ext cx="23288" cy="6328"/>
          </a:xfrm>
          <a:custGeom>
            <a:avLst/>
            <a:gdLst/>
            <a:ahLst/>
            <a:cxnLst/>
            <a:rect l="l" t="t" r="r" b="b"/>
            <a:pathLst>
              <a:path w="33654" h="9525">
                <a:moveTo>
                  <a:pt x="0" y="0"/>
                </a:moveTo>
                <a:lnTo>
                  <a:pt x="15605" y="9143"/>
                </a:lnTo>
                <a:lnTo>
                  <a:pt x="29077" y="1371"/>
                </a:lnTo>
                <a:lnTo>
                  <a:pt x="33527" y="1371"/>
                </a:lnTo>
                <a:lnTo>
                  <a:pt x="33527" y="121"/>
                </a:lnTo>
                <a:lnTo>
                  <a:pt x="0" y="0"/>
                </a:lnTo>
                <a:close/>
              </a:path>
            </a:pathLst>
          </a:custGeom>
          <a:solidFill>
            <a:srgbClr val="487CB9"/>
          </a:solidFill>
          <a:ln>
            <a:noFill/>
          </a:ln>
        </p:spPr>
        <p:style>
          <a:lnRef idx="0">
            <a:scrgbClr r="0" g="0" b="0"/>
          </a:lnRef>
          <a:fillRef idx="0">
            <a:scrgbClr r="0" g="0" b="0"/>
          </a:fillRef>
          <a:effectRef idx="0">
            <a:scrgbClr r="0" g="0" b="0"/>
          </a:effectRef>
          <a:fontRef idx="minor"/>
        </p:style>
        <p:txBody>
          <a:bodyPr/>
          <a:lstStyle/>
          <a:p>
            <a:endParaRPr lang="en-US" sz="984"/>
          </a:p>
        </p:txBody>
      </p:sp>
      <p:sp>
        <p:nvSpPr>
          <p:cNvPr id="394" name="CustomShape 17"/>
          <p:cNvSpPr/>
          <p:nvPr/>
        </p:nvSpPr>
        <p:spPr>
          <a:xfrm>
            <a:off x="82519" y="3734421"/>
            <a:ext cx="2078466" cy="183195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nSpc>
                <a:spcPct val="145000"/>
              </a:lnSpc>
            </a:pPr>
            <a:r>
              <a:rPr lang="en-IN" sz="1406" i="1" spc="-8" dirty="0">
                <a:latin typeface="Times New Roman" pitchFamily="18" charset="0"/>
                <a:cs typeface="Times New Roman" pitchFamily="18" charset="0"/>
              </a:rPr>
              <a:t>S</a:t>
            </a:r>
            <a:r>
              <a:rPr lang="en-IN" sz="1406" i="1" spc="-13" dirty="0">
                <a:latin typeface="Times New Roman" pitchFamily="18" charset="0"/>
                <a:cs typeface="Times New Roman" pitchFamily="18" charset="0"/>
              </a:rPr>
              <a:t>o</a:t>
            </a:r>
            <a:r>
              <a:rPr lang="en-IN" sz="1406" i="1" spc="-3" dirty="0">
                <a:latin typeface="Times New Roman" pitchFamily="18" charset="0"/>
                <a:cs typeface="Times New Roman" pitchFamily="18" charset="0"/>
              </a:rPr>
              <a:t>u</a:t>
            </a:r>
            <a:r>
              <a:rPr lang="en-IN" sz="1406" i="1" spc="-17" dirty="0">
                <a:latin typeface="Times New Roman" pitchFamily="18" charset="0"/>
                <a:cs typeface="Times New Roman" pitchFamily="18" charset="0"/>
              </a:rPr>
              <a:t>r</a:t>
            </a:r>
            <a:r>
              <a:rPr lang="en-IN" sz="1406" i="1" spc="-13" dirty="0">
                <a:latin typeface="Times New Roman" pitchFamily="18" charset="0"/>
                <a:cs typeface="Times New Roman" pitchFamily="18" charset="0"/>
              </a:rPr>
              <a:t>c</a:t>
            </a:r>
            <a:r>
              <a:rPr lang="en-IN" sz="1406" i="1" spc="-1" dirty="0">
                <a:latin typeface="Times New Roman" pitchFamily="18" charset="0"/>
                <a:cs typeface="Times New Roman" pitchFamily="18" charset="0"/>
              </a:rPr>
              <a:t>e</a:t>
            </a:r>
            <a:r>
              <a:rPr lang="en-IN" sz="1406" i="1" spc="-90" dirty="0">
                <a:latin typeface="Times New Roman" pitchFamily="18" charset="0"/>
                <a:cs typeface="Times New Roman" pitchFamily="18" charset="0"/>
              </a:rPr>
              <a:t> </a:t>
            </a:r>
            <a:r>
              <a:rPr lang="en-IN" sz="1406" i="1" spc="-13" dirty="0">
                <a:latin typeface="Times New Roman" pitchFamily="18" charset="0"/>
                <a:cs typeface="Times New Roman" pitchFamily="18" charset="0"/>
              </a:rPr>
              <a:t>p</a:t>
            </a:r>
            <a:r>
              <a:rPr lang="en-IN" sz="1406" i="1" spc="-20" dirty="0">
                <a:latin typeface="Times New Roman" pitchFamily="18" charset="0"/>
                <a:cs typeface="Times New Roman" pitchFamily="18" charset="0"/>
              </a:rPr>
              <a:t>ro</a:t>
            </a:r>
            <a:r>
              <a:rPr lang="en-IN" sz="1406" i="1" spc="-13" dirty="0">
                <a:latin typeface="Times New Roman" pitchFamily="18" charset="0"/>
                <a:cs typeface="Times New Roman" pitchFamily="18" charset="0"/>
              </a:rPr>
              <a:t>g</a:t>
            </a:r>
            <a:r>
              <a:rPr lang="en-IN" sz="1406" i="1" spc="-20" dirty="0">
                <a:latin typeface="Times New Roman" pitchFamily="18" charset="0"/>
                <a:cs typeface="Times New Roman" pitchFamily="18" charset="0"/>
              </a:rPr>
              <a:t>r</a:t>
            </a:r>
            <a:r>
              <a:rPr lang="en-IN" sz="1406" i="1" spc="-13" dirty="0">
                <a:latin typeface="Times New Roman" pitchFamily="18" charset="0"/>
                <a:cs typeface="Times New Roman" pitchFamily="18" charset="0"/>
              </a:rPr>
              <a:t>a</a:t>
            </a:r>
            <a:r>
              <a:rPr lang="en-IN" sz="1406" i="1" spc="-1" dirty="0">
                <a:latin typeface="Times New Roman" pitchFamily="18" charset="0"/>
                <a:cs typeface="Times New Roman" pitchFamily="18" charset="0"/>
              </a:rPr>
              <a:t>m </a:t>
            </a:r>
            <a:r>
              <a:rPr lang="en-IN" sz="1406" i="1" spc="-8" dirty="0">
                <a:latin typeface="Times New Roman" pitchFamily="18" charset="0"/>
                <a:cs typeface="Times New Roman" pitchFamily="18" charset="0"/>
              </a:rPr>
              <a:t>HL</a:t>
            </a:r>
            <a:r>
              <a:rPr lang="en-IN" sz="1406" i="1" spc="-1" dirty="0">
                <a:latin typeface="Times New Roman" pitchFamily="18" charset="0"/>
                <a:cs typeface="Times New Roman" pitchFamily="18" charset="0"/>
              </a:rPr>
              <a:t>L</a:t>
            </a:r>
            <a:r>
              <a:rPr lang="en-IN" sz="1406" i="1" spc="-54" dirty="0">
                <a:latin typeface="Times New Roman" pitchFamily="18" charset="0"/>
                <a:cs typeface="Times New Roman" pitchFamily="18" charset="0"/>
              </a:rPr>
              <a:t> </a:t>
            </a:r>
            <a:r>
              <a:rPr lang="en-IN" sz="1406" i="1" spc="-8" dirty="0" err="1">
                <a:latin typeface="Times New Roman" pitchFamily="18" charset="0"/>
                <a:cs typeface="Times New Roman" pitchFamily="18" charset="0"/>
              </a:rPr>
              <a:t>P</a:t>
            </a:r>
            <a:r>
              <a:rPr lang="en-IN" sz="1406" i="1" spc="-13" dirty="0" err="1">
                <a:latin typeface="Times New Roman" pitchFamily="18" charset="0"/>
                <a:cs typeface="Times New Roman" pitchFamily="18" charset="0"/>
              </a:rPr>
              <a:t>ro</a:t>
            </a:r>
            <a:r>
              <a:rPr lang="en-IN" sz="1406" i="1" spc="-3" dirty="0" err="1">
                <a:latin typeface="Times New Roman" pitchFamily="18" charset="0"/>
                <a:cs typeface="Times New Roman" pitchFamily="18" charset="0"/>
              </a:rPr>
              <a:t>g</a:t>
            </a:r>
            <a:r>
              <a:rPr lang="en-IN" sz="1406" i="1" spc="-3" dirty="0">
                <a:latin typeface="Times New Roman" pitchFamily="18" charset="0"/>
                <a:cs typeface="Times New Roman" pitchFamily="18" charset="0"/>
              </a:rPr>
              <a:t>.</a:t>
            </a:r>
            <a:endParaRPr lang="en-IN" sz="1406" spc="-1" dirty="0">
              <a:latin typeface="Times New Roman" pitchFamily="18" charset="0"/>
              <a:cs typeface="Times New Roman" pitchFamily="18" charset="0"/>
            </a:endParaRPr>
          </a:p>
          <a:p>
            <a:pPr marL="8859"/>
            <a:r>
              <a:rPr lang="en-IN" sz="1406" i="1" spc="-13" dirty="0">
                <a:latin typeface="Times New Roman" pitchFamily="18" charset="0"/>
                <a:cs typeface="Times New Roman" pitchFamily="18" charset="0"/>
              </a:rPr>
              <a:t>Co</a:t>
            </a:r>
            <a:r>
              <a:rPr lang="en-IN" sz="1406" i="1" spc="-1" dirty="0">
                <a:latin typeface="Times New Roman" pitchFamily="18" charset="0"/>
                <a:cs typeface="Times New Roman" pitchFamily="18" charset="0"/>
              </a:rPr>
              <a:t>m</a:t>
            </a:r>
            <a:r>
              <a:rPr lang="en-IN" sz="1406" i="1" spc="-8" dirty="0">
                <a:latin typeface="Times New Roman" pitchFamily="18" charset="0"/>
                <a:cs typeface="Times New Roman" pitchFamily="18" charset="0"/>
              </a:rPr>
              <a:t>p</a:t>
            </a:r>
            <a:r>
              <a:rPr lang="en-IN" sz="1406" i="1" spc="-3" dirty="0">
                <a:latin typeface="Times New Roman" pitchFamily="18" charset="0"/>
                <a:cs typeface="Times New Roman" pitchFamily="18" charset="0"/>
              </a:rPr>
              <a:t>a</a:t>
            </a:r>
            <a:r>
              <a:rPr lang="en-IN" sz="1406" i="1" spc="-13" dirty="0">
                <a:latin typeface="Times New Roman" pitchFamily="18" charset="0"/>
                <a:cs typeface="Times New Roman" pitchFamily="18" charset="0"/>
              </a:rPr>
              <a:t>t</a:t>
            </a:r>
            <a:r>
              <a:rPr lang="en-IN" sz="1406" i="1" spc="-6" dirty="0">
                <a:latin typeface="Times New Roman" pitchFamily="18" charset="0"/>
                <a:cs typeface="Times New Roman" pitchFamily="18" charset="0"/>
              </a:rPr>
              <a:t>i</a:t>
            </a:r>
            <a:r>
              <a:rPr lang="en-IN" sz="1406" i="1" spc="-3" dirty="0">
                <a:latin typeface="Times New Roman" pitchFamily="18" charset="0"/>
                <a:cs typeface="Times New Roman" pitchFamily="18" charset="0"/>
              </a:rPr>
              <a:t>b</a:t>
            </a:r>
            <a:r>
              <a:rPr lang="en-IN" sz="1406" i="1" spc="-13" dirty="0">
                <a:latin typeface="Times New Roman" pitchFamily="18" charset="0"/>
                <a:cs typeface="Times New Roman" pitchFamily="18" charset="0"/>
              </a:rPr>
              <a:t>l</a:t>
            </a:r>
            <a:r>
              <a:rPr lang="en-IN" sz="1406" i="1" spc="-1" dirty="0">
                <a:latin typeface="Times New Roman" pitchFamily="18" charset="0"/>
                <a:cs typeface="Times New Roman" pitchFamily="18" charset="0"/>
              </a:rPr>
              <a:t>e</a:t>
            </a:r>
            <a:r>
              <a:rPr lang="en-IN" sz="1406" i="1" spc="-114" dirty="0">
                <a:latin typeface="Times New Roman" pitchFamily="18" charset="0"/>
                <a:cs typeface="Times New Roman" pitchFamily="18" charset="0"/>
              </a:rPr>
              <a:t> </a:t>
            </a:r>
            <a:r>
              <a:rPr lang="en-IN" sz="1406" i="1" spc="-6" dirty="0">
                <a:latin typeface="Times New Roman" pitchFamily="18" charset="0"/>
                <a:cs typeface="Times New Roman" pitchFamily="18" charset="0"/>
              </a:rPr>
              <a:t>wit</a:t>
            </a:r>
            <a:r>
              <a:rPr lang="en-IN" sz="1406" i="1" spc="-1" dirty="0">
                <a:latin typeface="Times New Roman" pitchFamily="18" charset="0"/>
                <a:cs typeface="Times New Roman" pitchFamily="18" charset="0"/>
              </a:rPr>
              <a:t>h </a:t>
            </a:r>
            <a:r>
              <a:rPr lang="en-IN" sz="1406" i="1" spc="17" dirty="0">
                <a:latin typeface="Times New Roman" pitchFamily="18" charset="0"/>
                <a:cs typeface="Times New Roman" pitchFamily="18" charset="0"/>
              </a:rPr>
              <a:t>M</a:t>
            </a:r>
            <a:r>
              <a:rPr lang="en-IN" sz="1406" i="1" spc="8" dirty="0">
                <a:latin typeface="Times New Roman" pitchFamily="18" charset="0"/>
                <a:cs typeface="Times New Roman" pitchFamily="18" charset="0"/>
              </a:rPr>
              <a:t>/</a:t>
            </a:r>
            <a:r>
              <a:rPr lang="en-IN" sz="1406" i="1" spc="-1" dirty="0">
                <a:latin typeface="Times New Roman" pitchFamily="18" charset="0"/>
                <a:cs typeface="Times New Roman" pitchFamily="18" charset="0"/>
              </a:rPr>
              <a:t>C</a:t>
            </a:r>
            <a:r>
              <a:rPr lang="en-IN" sz="1406" i="1" spc="-27" dirty="0">
                <a:latin typeface="Times New Roman" pitchFamily="18" charset="0"/>
                <a:cs typeface="Times New Roman" pitchFamily="18" charset="0"/>
              </a:rPr>
              <a:t> </a:t>
            </a:r>
            <a:r>
              <a:rPr lang="en-IN" sz="1406" i="1" spc="-1" dirty="0">
                <a:latin typeface="Times New Roman" pitchFamily="18" charset="0"/>
                <a:cs typeface="Times New Roman" pitchFamily="18" charset="0"/>
              </a:rPr>
              <a:t>A</a:t>
            </a:r>
            <a:endParaRPr lang="en-IN" sz="1406" spc="-1" dirty="0">
              <a:latin typeface="Times New Roman" pitchFamily="18" charset="0"/>
              <a:cs typeface="Times New Roman" pitchFamily="18" charset="0"/>
            </a:endParaRPr>
          </a:p>
        </p:txBody>
      </p:sp>
      <p:sp>
        <p:nvSpPr>
          <p:cNvPr id="395" name="CustomShape 18"/>
          <p:cNvSpPr/>
          <p:nvPr/>
        </p:nvSpPr>
        <p:spPr>
          <a:xfrm>
            <a:off x="6765525" y="3651649"/>
            <a:ext cx="1607091" cy="83505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687" i="1" spc="-30" dirty="0">
                <a:latin typeface="Times New Roman" pitchFamily="18" charset="0"/>
                <a:cs typeface="Times New Roman" pitchFamily="18" charset="0"/>
              </a:rPr>
              <a:t>Ta</a:t>
            </a:r>
            <a:r>
              <a:rPr lang="en-IN" sz="1687" i="1" spc="-37" dirty="0">
                <a:latin typeface="Times New Roman" pitchFamily="18" charset="0"/>
                <a:cs typeface="Times New Roman" pitchFamily="18" charset="0"/>
              </a:rPr>
              <a:t>r</a:t>
            </a:r>
            <a:r>
              <a:rPr lang="en-IN" sz="1687" i="1" spc="-30" dirty="0">
                <a:latin typeface="Times New Roman" pitchFamily="18" charset="0"/>
                <a:cs typeface="Times New Roman" pitchFamily="18" charset="0"/>
              </a:rPr>
              <a:t>g</a:t>
            </a:r>
            <a:r>
              <a:rPr lang="en-IN" sz="1687" i="1" spc="-41" dirty="0">
                <a:latin typeface="Times New Roman" pitchFamily="18" charset="0"/>
                <a:cs typeface="Times New Roman" pitchFamily="18" charset="0"/>
              </a:rPr>
              <a:t>e</a:t>
            </a:r>
            <a:r>
              <a:rPr lang="en-IN" sz="1687" i="1" spc="-1" dirty="0">
                <a:latin typeface="Times New Roman" pitchFamily="18" charset="0"/>
                <a:cs typeface="Times New Roman" pitchFamily="18" charset="0"/>
              </a:rPr>
              <a:t>t</a:t>
            </a:r>
            <a:r>
              <a:rPr lang="en-IN" sz="1687" i="1" spc="-136" dirty="0">
                <a:latin typeface="Times New Roman" pitchFamily="18" charset="0"/>
                <a:cs typeface="Times New Roman" pitchFamily="18" charset="0"/>
              </a:rPr>
              <a:t> </a:t>
            </a:r>
            <a:r>
              <a:rPr lang="en-IN" sz="1687" i="1" spc="-13" dirty="0">
                <a:latin typeface="Times New Roman" pitchFamily="18" charset="0"/>
                <a:cs typeface="Times New Roman" pitchFamily="18" charset="0"/>
              </a:rPr>
              <a:t>p</a:t>
            </a:r>
            <a:r>
              <a:rPr lang="en-IN" sz="1687" i="1" spc="-20" dirty="0">
                <a:latin typeface="Times New Roman" pitchFamily="18" charset="0"/>
                <a:cs typeface="Times New Roman" pitchFamily="18" charset="0"/>
              </a:rPr>
              <a:t>ro</a:t>
            </a:r>
            <a:r>
              <a:rPr lang="en-IN" sz="1687" i="1" spc="-13" dirty="0">
                <a:latin typeface="Times New Roman" pitchFamily="18" charset="0"/>
                <a:cs typeface="Times New Roman" pitchFamily="18" charset="0"/>
              </a:rPr>
              <a:t>g</a:t>
            </a:r>
            <a:r>
              <a:rPr lang="en-IN" sz="1687" i="1" spc="-20" dirty="0">
                <a:latin typeface="Times New Roman" pitchFamily="18" charset="0"/>
                <a:cs typeface="Times New Roman" pitchFamily="18" charset="0"/>
              </a:rPr>
              <a:t>r</a:t>
            </a:r>
            <a:r>
              <a:rPr lang="en-IN" sz="1687" i="1" spc="-13" dirty="0">
                <a:latin typeface="Times New Roman" pitchFamily="18" charset="0"/>
                <a:cs typeface="Times New Roman" pitchFamily="18" charset="0"/>
              </a:rPr>
              <a:t>a</a:t>
            </a:r>
            <a:r>
              <a:rPr lang="en-IN" sz="1687" i="1" spc="-1" dirty="0">
                <a:latin typeface="Times New Roman" pitchFamily="18" charset="0"/>
                <a:cs typeface="Times New Roman" pitchFamily="18" charset="0"/>
              </a:rPr>
              <a:t>m</a:t>
            </a:r>
            <a:r>
              <a:rPr lang="en-IN" sz="1687" i="1" spc="-66" dirty="0">
                <a:latin typeface="Times New Roman" pitchFamily="18" charset="0"/>
                <a:cs typeface="Times New Roman" pitchFamily="18" charset="0"/>
              </a:rPr>
              <a:t> </a:t>
            </a:r>
            <a:r>
              <a:rPr lang="en-IN" sz="1687" i="1" spc="-1" dirty="0">
                <a:latin typeface="Times New Roman" pitchFamily="18" charset="0"/>
                <a:cs typeface="Times New Roman" pitchFamily="18" charset="0"/>
              </a:rPr>
              <a:t>/ </a:t>
            </a:r>
            <a:r>
              <a:rPr lang="en-IN" sz="1687" i="1" spc="17" dirty="0">
                <a:latin typeface="Times New Roman" pitchFamily="18" charset="0"/>
                <a:cs typeface="Times New Roman" pitchFamily="18" charset="0"/>
              </a:rPr>
              <a:t>M</a:t>
            </a:r>
            <a:r>
              <a:rPr lang="en-IN" sz="1687" i="1" spc="8" dirty="0">
                <a:latin typeface="Times New Roman" pitchFamily="18" charset="0"/>
                <a:cs typeface="Times New Roman" pitchFamily="18" charset="0"/>
              </a:rPr>
              <a:t>/</a:t>
            </a:r>
            <a:r>
              <a:rPr lang="en-IN" sz="1687" i="1" spc="-1" dirty="0">
                <a:latin typeface="Times New Roman" pitchFamily="18" charset="0"/>
                <a:cs typeface="Times New Roman" pitchFamily="18" charset="0"/>
              </a:rPr>
              <a:t>C</a:t>
            </a:r>
            <a:r>
              <a:rPr lang="en-IN" sz="1687" i="1" spc="6" dirty="0">
                <a:latin typeface="Times New Roman" pitchFamily="18" charset="0"/>
                <a:cs typeface="Times New Roman" pitchFamily="18" charset="0"/>
              </a:rPr>
              <a:t> </a:t>
            </a:r>
            <a:r>
              <a:rPr lang="en-IN" sz="1687" i="1" spc="-8" dirty="0">
                <a:latin typeface="Times New Roman" pitchFamily="18" charset="0"/>
                <a:cs typeface="Times New Roman" pitchFamily="18" charset="0"/>
              </a:rPr>
              <a:t>L</a:t>
            </a:r>
            <a:r>
              <a:rPr lang="en-IN" sz="1687" i="1" spc="-3" dirty="0">
                <a:latin typeface="Times New Roman" pitchFamily="18" charset="0"/>
                <a:cs typeface="Times New Roman" pitchFamily="18" charset="0"/>
              </a:rPr>
              <a:t>a</a:t>
            </a:r>
            <a:r>
              <a:rPr lang="en-IN" sz="1687" i="1" spc="-8" dirty="0">
                <a:latin typeface="Times New Roman" pitchFamily="18" charset="0"/>
                <a:cs typeface="Times New Roman" pitchFamily="18" charset="0"/>
              </a:rPr>
              <a:t>n</a:t>
            </a:r>
            <a:r>
              <a:rPr lang="en-IN" sz="1687" i="1" spc="-3" dirty="0">
                <a:latin typeface="Times New Roman" pitchFamily="18" charset="0"/>
                <a:cs typeface="Times New Roman" pitchFamily="18" charset="0"/>
              </a:rPr>
              <a:t>g</a:t>
            </a:r>
            <a:r>
              <a:rPr lang="en-IN" sz="1687" i="1" spc="-1" dirty="0">
                <a:latin typeface="Times New Roman" pitchFamily="18" charset="0"/>
                <a:cs typeface="Times New Roman" pitchFamily="18" charset="0"/>
              </a:rPr>
              <a:t>.</a:t>
            </a:r>
            <a:r>
              <a:rPr lang="en-IN" sz="1687" i="1" spc="-86" dirty="0">
                <a:latin typeface="Times New Roman" pitchFamily="18" charset="0"/>
                <a:cs typeface="Times New Roman" pitchFamily="18" charset="0"/>
              </a:rPr>
              <a:t> </a:t>
            </a:r>
            <a:r>
              <a:rPr lang="en-IN" sz="1687" i="1" spc="-8" dirty="0" err="1">
                <a:latin typeface="Times New Roman" pitchFamily="18" charset="0"/>
                <a:cs typeface="Times New Roman" pitchFamily="18" charset="0"/>
              </a:rPr>
              <a:t>P</a:t>
            </a:r>
            <a:r>
              <a:rPr lang="en-IN" sz="1687" i="1" spc="-13" dirty="0" err="1">
                <a:latin typeface="Times New Roman" pitchFamily="18" charset="0"/>
                <a:cs typeface="Times New Roman" pitchFamily="18" charset="0"/>
              </a:rPr>
              <a:t>ro</a:t>
            </a:r>
            <a:r>
              <a:rPr lang="en-IN" sz="1687" i="1" spc="-3" dirty="0" err="1">
                <a:latin typeface="Times New Roman" pitchFamily="18" charset="0"/>
                <a:cs typeface="Times New Roman" pitchFamily="18" charset="0"/>
              </a:rPr>
              <a:t>g</a:t>
            </a:r>
            <a:r>
              <a:rPr lang="en-IN" sz="1687" i="1" spc="-3" dirty="0">
                <a:latin typeface="Times New Roman" pitchFamily="18" charset="0"/>
                <a:cs typeface="Times New Roman" pitchFamily="18" charset="0"/>
              </a:rPr>
              <a:t>.</a:t>
            </a:r>
            <a:endParaRPr lang="en-IN" sz="1687" spc="-1" dirty="0">
              <a:latin typeface="Times New Roman" pitchFamily="18" charset="0"/>
              <a:cs typeface="Times New Roman" pitchFamily="18" charset="0"/>
            </a:endParaRPr>
          </a:p>
        </p:txBody>
      </p:sp>
      <p:sp>
        <p:nvSpPr>
          <p:cNvPr id="396" name="CustomShape 19"/>
          <p:cNvSpPr/>
          <p:nvPr/>
        </p:nvSpPr>
        <p:spPr>
          <a:xfrm>
            <a:off x="4320084" y="4448233"/>
            <a:ext cx="253" cy="864169"/>
          </a:xfrm>
          <a:custGeom>
            <a:avLst/>
            <a:gdLst/>
            <a:ahLst/>
            <a:cxnLst/>
            <a:rect l="l" t="t" r="r" b="b"/>
            <a:pathLst>
              <a:path h="1229359">
                <a:moveTo>
                  <a:pt x="0" y="0"/>
                </a:moveTo>
                <a:lnTo>
                  <a:pt x="0" y="1228977"/>
                </a:lnTo>
              </a:path>
            </a:pathLst>
          </a:custGeom>
          <a:noFill/>
          <a:ln w="12600">
            <a:solidFill>
              <a:srgbClr val="487CB9"/>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97" name="CustomShape 20"/>
          <p:cNvSpPr/>
          <p:nvPr/>
        </p:nvSpPr>
        <p:spPr>
          <a:xfrm>
            <a:off x="3707775" y="5384289"/>
            <a:ext cx="1152225" cy="719888"/>
          </a:xfrm>
          <a:custGeom>
            <a:avLst/>
            <a:gdLst/>
            <a:ahLst/>
            <a:cxnLst/>
            <a:rect l="l" t="t" r="r" b="b"/>
            <a:pathLst>
              <a:path w="1638934" h="1024254">
                <a:moveTo>
                  <a:pt x="0" y="512063"/>
                </a:moveTo>
                <a:lnTo>
                  <a:pt x="16611" y="408812"/>
                </a:lnTo>
                <a:lnTo>
                  <a:pt x="64373" y="312669"/>
                </a:lnTo>
                <a:lnTo>
                  <a:pt x="98907" y="267974"/>
                </a:lnTo>
                <a:lnTo>
                  <a:pt x="139933" y="225683"/>
                </a:lnTo>
                <a:lnTo>
                  <a:pt x="187055" y="186308"/>
                </a:lnTo>
                <a:lnTo>
                  <a:pt x="240029" y="149982"/>
                </a:lnTo>
                <a:lnTo>
                  <a:pt x="298185" y="116966"/>
                </a:lnTo>
                <a:lnTo>
                  <a:pt x="361309" y="87380"/>
                </a:lnTo>
                <a:lnTo>
                  <a:pt x="428731" y="61853"/>
                </a:lnTo>
                <a:lnTo>
                  <a:pt x="500359" y="40254"/>
                </a:lnTo>
                <a:lnTo>
                  <a:pt x="575675" y="22991"/>
                </a:lnTo>
                <a:lnTo>
                  <a:pt x="654161" y="10418"/>
                </a:lnTo>
                <a:lnTo>
                  <a:pt x="735573" y="2666"/>
                </a:lnTo>
                <a:lnTo>
                  <a:pt x="819271" y="0"/>
                </a:lnTo>
                <a:lnTo>
                  <a:pt x="903091" y="2666"/>
                </a:lnTo>
                <a:lnTo>
                  <a:pt x="984351" y="10418"/>
                </a:lnTo>
                <a:lnTo>
                  <a:pt x="1062989" y="22991"/>
                </a:lnTo>
                <a:lnTo>
                  <a:pt x="1138153" y="40254"/>
                </a:lnTo>
                <a:lnTo>
                  <a:pt x="1209781" y="61853"/>
                </a:lnTo>
                <a:lnTo>
                  <a:pt x="1277355" y="87380"/>
                </a:lnTo>
                <a:lnTo>
                  <a:pt x="1340479" y="116966"/>
                </a:lnTo>
                <a:lnTo>
                  <a:pt x="1398635" y="149982"/>
                </a:lnTo>
                <a:lnTo>
                  <a:pt x="1451457" y="186308"/>
                </a:lnTo>
                <a:lnTo>
                  <a:pt x="1498701" y="225683"/>
                </a:lnTo>
                <a:lnTo>
                  <a:pt x="1539727" y="267974"/>
                </a:lnTo>
                <a:lnTo>
                  <a:pt x="1574291" y="312669"/>
                </a:lnTo>
                <a:lnTo>
                  <a:pt x="1601845" y="359795"/>
                </a:lnTo>
                <a:lnTo>
                  <a:pt x="1634337" y="459617"/>
                </a:lnTo>
                <a:lnTo>
                  <a:pt x="1638665" y="512063"/>
                </a:lnTo>
                <a:lnTo>
                  <a:pt x="1634337" y="564392"/>
                </a:lnTo>
                <a:lnTo>
                  <a:pt x="1622023" y="615183"/>
                </a:lnTo>
                <a:lnTo>
                  <a:pt x="1574291" y="711326"/>
                </a:lnTo>
                <a:lnTo>
                  <a:pt x="1539727" y="756153"/>
                </a:lnTo>
                <a:lnTo>
                  <a:pt x="1498701" y="798326"/>
                </a:lnTo>
                <a:lnTo>
                  <a:pt x="1451457" y="837687"/>
                </a:lnTo>
                <a:lnTo>
                  <a:pt x="1398635" y="874145"/>
                </a:lnTo>
                <a:lnTo>
                  <a:pt x="1340479" y="907160"/>
                </a:lnTo>
                <a:lnTo>
                  <a:pt x="1277355" y="936629"/>
                </a:lnTo>
                <a:lnTo>
                  <a:pt x="1209781" y="962274"/>
                </a:lnTo>
                <a:lnTo>
                  <a:pt x="1138153" y="983873"/>
                </a:lnTo>
                <a:lnTo>
                  <a:pt x="1062989" y="1001018"/>
                </a:lnTo>
                <a:lnTo>
                  <a:pt x="984351" y="1013709"/>
                </a:lnTo>
                <a:lnTo>
                  <a:pt x="903091" y="1021460"/>
                </a:lnTo>
                <a:lnTo>
                  <a:pt x="819271" y="1024127"/>
                </a:lnTo>
                <a:lnTo>
                  <a:pt x="735573" y="1021460"/>
                </a:lnTo>
                <a:lnTo>
                  <a:pt x="654161" y="1013709"/>
                </a:lnTo>
                <a:lnTo>
                  <a:pt x="575675" y="1001018"/>
                </a:lnTo>
                <a:lnTo>
                  <a:pt x="500359" y="983873"/>
                </a:lnTo>
                <a:lnTo>
                  <a:pt x="428731" y="962274"/>
                </a:lnTo>
                <a:lnTo>
                  <a:pt x="361309" y="936629"/>
                </a:lnTo>
                <a:lnTo>
                  <a:pt x="298185" y="907160"/>
                </a:lnTo>
                <a:lnTo>
                  <a:pt x="240029" y="874145"/>
                </a:lnTo>
                <a:lnTo>
                  <a:pt x="187055" y="837687"/>
                </a:lnTo>
                <a:lnTo>
                  <a:pt x="139933" y="798326"/>
                </a:lnTo>
                <a:lnTo>
                  <a:pt x="98907" y="756153"/>
                </a:lnTo>
                <a:lnTo>
                  <a:pt x="64373" y="711326"/>
                </a:lnTo>
                <a:lnTo>
                  <a:pt x="36819" y="664332"/>
                </a:lnTo>
                <a:lnTo>
                  <a:pt x="4175" y="564392"/>
                </a:lnTo>
                <a:lnTo>
                  <a:pt x="0" y="512063"/>
                </a:lnTo>
                <a:close/>
              </a:path>
            </a:pathLst>
          </a:custGeom>
          <a:noFill/>
          <a:ln w="25560">
            <a:solidFill>
              <a:srgbClr val="F79446"/>
            </a:solidFill>
            <a:round/>
          </a:ln>
        </p:spPr>
        <p:style>
          <a:lnRef idx="0">
            <a:scrgbClr r="0" g="0" b="0"/>
          </a:lnRef>
          <a:fillRef idx="0">
            <a:scrgbClr r="0" g="0" b="0"/>
          </a:fillRef>
          <a:effectRef idx="0">
            <a:scrgbClr r="0" g="0" b="0"/>
          </a:effectRef>
          <a:fontRef idx="minor"/>
        </p:style>
        <p:txBody>
          <a:bodyPr/>
          <a:lstStyle/>
          <a:p>
            <a:endParaRPr lang="en-US" sz="984"/>
          </a:p>
        </p:txBody>
      </p:sp>
      <p:sp>
        <p:nvSpPr>
          <p:cNvPr id="398" name="CustomShape 21"/>
          <p:cNvSpPr/>
          <p:nvPr/>
        </p:nvSpPr>
        <p:spPr>
          <a:xfrm>
            <a:off x="3985453" y="5628049"/>
            <a:ext cx="603956" cy="55636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1828" i="1" spc="17">
                <a:solidFill>
                  <a:srgbClr val="5C5C5C"/>
                </a:solidFill>
                <a:latin typeface="Calibri"/>
              </a:rPr>
              <a:t>M</a:t>
            </a:r>
            <a:r>
              <a:rPr lang="en-IN" sz="1828" i="1" spc="8">
                <a:solidFill>
                  <a:srgbClr val="5C5C5C"/>
                </a:solidFill>
                <a:latin typeface="Calibri"/>
              </a:rPr>
              <a:t>/</a:t>
            </a:r>
            <a:r>
              <a:rPr lang="en-IN" sz="1828" i="1" spc="-1">
                <a:solidFill>
                  <a:srgbClr val="5C5C5C"/>
                </a:solidFill>
                <a:latin typeface="Calibri"/>
              </a:rPr>
              <a:t>C</a:t>
            </a:r>
            <a:r>
              <a:rPr lang="en-IN" sz="1828" i="1" spc="-101">
                <a:solidFill>
                  <a:srgbClr val="5C5C5C"/>
                </a:solidFill>
                <a:latin typeface="Times New Roman"/>
              </a:rPr>
              <a:t> </a:t>
            </a:r>
            <a:r>
              <a:rPr lang="en-IN" sz="1828" i="1" spc="-1">
                <a:solidFill>
                  <a:srgbClr val="5C5C5C"/>
                </a:solidFill>
                <a:latin typeface="Calibri"/>
              </a:rPr>
              <a:t>B</a:t>
            </a:r>
            <a:endParaRPr lang="en-IN" sz="1828" spc="-1">
              <a:latin typeface="Arial"/>
            </a:endParaRPr>
          </a:p>
        </p:txBody>
      </p:sp>
      <p:sp>
        <p:nvSpPr>
          <p:cNvPr id="2" name="Google Shape;132;p17">
            <a:extLst>
              <a:ext uri="{FF2B5EF4-FFF2-40B4-BE49-F238E27FC236}">
                <a16:creationId xmlns:a16="http://schemas.microsoft.com/office/drawing/2014/main" id="{951DC827-35C2-351F-6378-19CEEB21266D}"/>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3269B663-C0AB-FC6E-A911-D4F9853166A3}"/>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923E8376-BBAC-7F65-A5CA-FD368B567C18}"/>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A52FB8A2-EDF7-04B7-603B-E9A5A0FDCC51}"/>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3972AF8C-6C08-13CE-1DD2-DB09C9B924C2}"/>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71A7ACE7-B500-DFEA-2EC8-DF6F5DB8B420}"/>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74681F4B-C611-5FFC-6FEC-3E41B57116F0}"/>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C8364318-8ADF-ABCC-4B12-7675396CB4E5}"/>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70F29A32-513B-5FF1-5A46-91710B0F8ED8}"/>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0D798F21-B387-D61E-B328-153B22C872CD}"/>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0DCE646F-4E66-9A50-805B-F53C51145B3F}"/>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5CDAF893-4568-831D-5E26-0C68A2176AE8}"/>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96DAE020-CCC6-46DB-642F-98802022096E}"/>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888F5A6F-91E6-6D65-DC16-063C5CCFF701}"/>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55EAABE4-BAC9-260A-E5B4-815BB077ABAC}"/>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
        <p:nvSpPr>
          <p:cNvPr id="17" name="TextShape 3">
            <a:extLst>
              <a:ext uri="{FF2B5EF4-FFF2-40B4-BE49-F238E27FC236}">
                <a16:creationId xmlns:a16="http://schemas.microsoft.com/office/drawing/2014/main" id="{CFEB0771-2146-3A0E-C186-D9412200167C}"/>
              </a:ext>
            </a:extLst>
          </p:cNvPr>
          <p:cNvSpPr txBox="1"/>
          <p:nvPr/>
        </p:nvSpPr>
        <p:spPr>
          <a:xfrm>
            <a:off x="547256" y="147193"/>
            <a:ext cx="8013938" cy="655719"/>
          </a:xfrm>
          <a:prstGeom prst="rect">
            <a:avLst/>
          </a:prstGeom>
          <a:noFill/>
          <a:ln>
            <a:noFill/>
          </a:ln>
        </p:spPr>
        <p:txBody>
          <a:bodyPr lIns="0" tIns="223763" rIns="0" bIns="0"/>
          <a:lstStyle/>
          <a:p>
            <a:pPr marL="231775" algn="ctr"/>
            <a:r>
              <a:rPr lang="de-DE" sz="3200" b="1" spc="-455" dirty="0">
                <a:solidFill>
                  <a:srgbClr val="FF0000"/>
                </a:solidFill>
                <a:latin typeface="Metropolis" panose="00000500000000000000" pitchFamily="50" charset="0"/>
                <a:cs typeface="Times New Roman" pitchFamily="18" charset="0"/>
              </a:rPr>
              <a:t>T</a:t>
            </a:r>
            <a:r>
              <a:rPr lang="de-DE" sz="3200" b="1" spc="-51" dirty="0">
                <a:solidFill>
                  <a:srgbClr val="FF0000"/>
                </a:solidFill>
                <a:latin typeface="Metropolis" panose="00000500000000000000" pitchFamily="50" charset="0"/>
                <a:cs typeface="Times New Roman" pitchFamily="18" charset="0"/>
              </a:rPr>
              <a:t>r</a:t>
            </a:r>
            <a:r>
              <a:rPr lang="de-DE" sz="3200" b="1" spc="-49" dirty="0">
                <a:solidFill>
                  <a:srgbClr val="FF0000"/>
                </a:solidFill>
                <a:latin typeface="Metropolis" panose="00000500000000000000" pitchFamily="50" charset="0"/>
                <a:cs typeface="Times New Roman" pitchFamily="18" charset="0"/>
              </a:rPr>
              <a:t>a</a:t>
            </a:r>
            <a:r>
              <a:rPr lang="de-DE" sz="3200" b="1" spc="-54" dirty="0">
                <a:solidFill>
                  <a:srgbClr val="FF0000"/>
                </a:solidFill>
                <a:latin typeface="Metropolis" panose="00000500000000000000" pitchFamily="50" charset="0"/>
                <a:cs typeface="Times New Roman" pitchFamily="18" charset="0"/>
              </a:rPr>
              <a:t>n</a:t>
            </a:r>
            <a:r>
              <a:rPr lang="de-DE" sz="3200" b="1" spc="-49" dirty="0">
                <a:solidFill>
                  <a:srgbClr val="FF0000"/>
                </a:solidFill>
                <a:latin typeface="Metropolis" panose="00000500000000000000" pitchFamily="50" charset="0"/>
                <a:cs typeface="Times New Roman" pitchFamily="18" charset="0"/>
              </a:rPr>
              <a:t>slat</a:t>
            </a:r>
            <a:r>
              <a:rPr lang="de-DE" sz="3200" b="1" spc="-51" dirty="0">
                <a:solidFill>
                  <a:srgbClr val="FF0000"/>
                </a:solidFill>
                <a:latin typeface="Metropolis" panose="00000500000000000000" pitchFamily="50" charset="0"/>
                <a:cs typeface="Times New Roman" pitchFamily="18" charset="0"/>
              </a:rPr>
              <a:t>or</a:t>
            </a:r>
            <a:r>
              <a:rPr lang="de-DE" sz="3200" b="1" spc="-1" dirty="0">
                <a:solidFill>
                  <a:srgbClr val="FF0000"/>
                </a:solidFill>
                <a:latin typeface="Metropolis" panose="00000500000000000000" pitchFamily="50" charset="0"/>
                <a:cs typeface="Times New Roman" pitchFamily="18" charset="0"/>
              </a:rPr>
              <a:t>s</a:t>
            </a:r>
            <a:endParaRPr lang="de-DE" sz="3200" spc="-1" dirty="0">
              <a:solidFill>
                <a:srgbClr val="FF0000"/>
              </a:solidFill>
              <a:latin typeface="Metropolis" panose="00000500000000000000" pitchFamily="50"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4"/>
          <p:cNvSpPr txBox="1"/>
          <p:nvPr/>
        </p:nvSpPr>
        <p:spPr>
          <a:xfrm>
            <a:off x="564975" y="310331"/>
            <a:ext cx="8013938" cy="1314984"/>
          </a:xfrm>
          <a:prstGeom prst="rect">
            <a:avLst/>
          </a:prstGeom>
          <a:noFill/>
          <a:ln>
            <a:noFill/>
          </a:ln>
        </p:spPr>
        <p:txBody>
          <a:bodyPr lIns="0" tIns="169847" rIns="0" bIns="0"/>
          <a:lstStyle/>
          <a:p>
            <a:pPr marL="2472184"/>
            <a:endParaRPr lang="de-DE" sz="5414" spc="-1" dirty="0">
              <a:latin typeface="Calibri"/>
            </a:endParaRPr>
          </a:p>
        </p:txBody>
      </p:sp>
      <p:sp>
        <p:nvSpPr>
          <p:cNvPr id="407" name="CustomShape 5"/>
          <p:cNvSpPr/>
          <p:nvPr/>
        </p:nvSpPr>
        <p:spPr>
          <a:xfrm>
            <a:off x="439566" y="700143"/>
            <a:ext cx="8264756" cy="463674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buFont typeface="Arial"/>
              <a:buChar char="•"/>
            </a:pPr>
            <a:r>
              <a:rPr lang="en-IN" sz="2200" spc="-20" dirty="0">
                <a:latin typeface="Metropolis" panose="00000500000000000000" pitchFamily="50" charset="0"/>
                <a:cs typeface="Times New Roman" pitchFamily="18" charset="0"/>
              </a:rPr>
              <a:t>A</a:t>
            </a:r>
            <a:r>
              <a:rPr lang="en-IN" sz="2200" spc="-41"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o</a:t>
            </a:r>
            <a:r>
              <a:rPr lang="en-IN" sz="2200" spc="-20" dirty="0">
                <a:latin typeface="Metropolis" panose="00000500000000000000" pitchFamily="50" charset="0"/>
                <a:cs typeface="Times New Roman" pitchFamily="18" charset="0"/>
              </a:rPr>
              <a:t>a</a:t>
            </a:r>
            <a:r>
              <a:rPr lang="en-IN" sz="2200" spc="-34" dirty="0">
                <a:latin typeface="Metropolis" panose="00000500000000000000" pitchFamily="50" charset="0"/>
                <a:cs typeface="Times New Roman" pitchFamily="18" charset="0"/>
              </a:rPr>
              <a:t>d</a:t>
            </a:r>
            <a:r>
              <a:rPr lang="en-IN" sz="2200" spc="-27" dirty="0">
                <a:latin typeface="Metropolis" panose="00000500000000000000" pitchFamily="50" charset="0"/>
                <a:cs typeface="Times New Roman" pitchFamily="18" charset="0"/>
              </a:rPr>
              <a:t>e</a:t>
            </a:r>
            <a:r>
              <a:rPr lang="en-IN" sz="2200" spc="-13" dirty="0">
                <a:latin typeface="Metropolis" panose="00000500000000000000" pitchFamily="50" charset="0"/>
                <a:cs typeface="Times New Roman" pitchFamily="18" charset="0"/>
              </a:rPr>
              <a:t>r</a:t>
            </a:r>
            <a:r>
              <a:rPr lang="en-IN" sz="2200" spc="-77" dirty="0">
                <a:latin typeface="Metropolis" panose="00000500000000000000" pitchFamily="50" charset="0"/>
                <a:cs typeface="Times New Roman" pitchFamily="18" charset="0"/>
              </a:rPr>
              <a:t> </a:t>
            </a:r>
            <a:r>
              <a:rPr lang="en-IN" sz="2200" spc="-1" dirty="0">
                <a:latin typeface="Metropolis" panose="00000500000000000000" pitchFamily="50" charset="0"/>
                <a:cs typeface="Times New Roman" pitchFamily="18" charset="0"/>
              </a:rPr>
              <a:t>is</a:t>
            </a:r>
            <a:r>
              <a:rPr lang="en-IN" sz="2200" spc="-96" dirty="0">
                <a:latin typeface="Metropolis" panose="00000500000000000000" pitchFamily="50" charset="0"/>
                <a:cs typeface="Times New Roman" pitchFamily="18" charset="0"/>
              </a:rPr>
              <a:t> </a:t>
            </a:r>
            <a:r>
              <a:rPr lang="en-IN" sz="2200" spc="-37" dirty="0">
                <a:latin typeface="Metropolis" panose="00000500000000000000" pitchFamily="50" charset="0"/>
                <a:cs typeface="Times New Roman" pitchFamily="18" charset="0"/>
              </a:rPr>
              <a:t>sys</a:t>
            </a:r>
            <a:r>
              <a:rPr lang="en-IN" sz="2200" spc="-51" dirty="0">
                <a:latin typeface="Metropolis" panose="00000500000000000000" pitchFamily="50" charset="0"/>
                <a:cs typeface="Times New Roman" pitchFamily="18" charset="0"/>
              </a:rPr>
              <a:t>te</a:t>
            </a:r>
            <a:r>
              <a:rPr lang="en-IN" sz="2200" spc="-27" dirty="0">
                <a:latin typeface="Metropolis" panose="00000500000000000000" pitchFamily="50" charset="0"/>
                <a:cs typeface="Times New Roman" pitchFamily="18" charset="0"/>
              </a:rPr>
              <a:t>m</a:t>
            </a:r>
            <a:r>
              <a:rPr lang="en-IN" sz="2200" spc="-108"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pr</a:t>
            </a:r>
            <a:r>
              <a:rPr lang="en-IN" sz="2200" spc="-13" dirty="0">
                <a:latin typeface="Metropolis" panose="00000500000000000000" pitchFamily="50" charset="0"/>
                <a:cs typeface="Times New Roman" pitchFamily="18" charset="0"/>
              </a:rPr>
              <a:t>o</a:t>
            </a:r>
            <a:r>
              <a:rPr lang="en-IN" sz="2200" spc="-34" dirty="0">
                <a:latin typeface="Metropolis" panose="00000500000000000000" pitchFamily="50" charset="0"/>
                <a:cs typeface="Times New Roman" pitchFamily="18" charset="0"/>
              </a:rPr>
              <a:t>gra</a:t>
            </a:r>
            <a:r>
              <a:rPr lang="en-IN" sz="2200" spc="-27" dirty="0">
                <a:latin typeface="Metropolis" panose="00000500000000000000" pitchFamily="50" charset="0"/>
                <a:cs typeface="Times New Roman" pitchFamily="18" charset="0"/>
              </a:rPr>
              <a:t>m</a:t>
            </a:r>
            <a:r>
              <a:rPr lang="en-IN" sz="2200" spc="-136"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tha</a:t>
            </a:r>
            <a:r>
              <a:rPr lang="en-IN" sz="2200" spc="-13" dirty="0">
                <a:latin typeface="Metropolis" panose="00000500000000000000" pitchFamily="50" charset="0"/>
                <a:cs typeface="Times New Roman" pitchFamily="18" charset="0"/>
              </a:rPr>
              <a:t>t</a:t>
            </a:r>
            <a:r>
              <a:rPr lang="en-IN" sz="2200" spc="-104" dirty="0">
                <a:latin typeface="Metropolis" panose="00000500000000000000" pitchFamily="50" charset="0"/>
                <a:cs typeface="Times New Roman" pitchFamily="18" charset="0"/>
              </a:rPr>
              <a:t> </a:t>
            </a:r>
            <a:r>
              <a:rPr lang="en-IN" sz="2200" spc="-3" dirty="0">
                <a:latin typeface="Metropolis" panose="00000500000000000000" pitchFamily="50" charset="0"/>
                <a:cs typeface="Times New Roman" pitchFamily="18" charset="0"/>
              </a:rPr>
              <a:t>p</a:t>
            </a:r>
            <a:r>
              <a:rPr lang="en-IN" sz="2200" spc="-17" dirty="0">
                <a:latin typeface="Metropolis" panose="00000500000000000000" pitchFamily="50" charset="0"/>
                <a:cs typeface="Times New Roman" pitchFamily="18" charset="0"/>
              </a:rPr>
              <a:t>l</a:t>
            </a:r>
            <a:r>
              <a:rPr lang="en-IN" sz="2200" spc="-20" dirty="0">
                <a:latin typeface="Metropolis" panose="00000500000000000000" pitchFamily="50" charset="0"/>
                <a:cs typeface="Times New Roman" pitchFamily="18" charset="0"/>
              </a:rPr>
              <a:t>a</a:t>
            </a:r>
            <a:r>
              <a:rPr lang="en-IN" sz="2200" spc="-34" dirty="0">
                <a:latin typeface="Metropolis" panose="00000500000000000000" pitchFamily="50" charset="0"/>
                <a:cs typeface="Times New Roman" pitchFamily="18" charset="0"/>
              </a:rPr>
              <a:t>c</a:t>
            </a:r>
            <a:r>
              <a:rPr lang="en-IN" sz="2200" spc="-17" dirty="0">
                <a:latin typeface="Metropolis" panose="00000500000000000000" pitchFamily="50" charset="0"/>
                <a:cs typeface="Times New Roman" pitchFamily="18" charset="0"/>
              </a:rPr>
              <a:t>e</a:t>
            </a:r>
            <a:r>
              <a:rPr lang="en-IN" sz="2200" spc="-77" dirty="0">
                <a:latin typeface="Metropolis" panose="00000500000000000000" pitchFamily="50" charset="0"/>
                <a:cs typeface="Times New Roman" pitchFamily="18" charset="0"/>
              </a:rPr>
              <a:t> </a:t>
            </a:r>
            <a:r>
              <a:rPr lang="en-IN" sz="2200" spc="-27" dirty="0">
                <a:latin typeface="Metropolis" panose="00000500000000000000" pitchFamily="50" charset="0"/>
                <a:cs typeface="Times New Roman" pitchFamily="18" charset="0"/>
              </a:rPr>
              <a:t>t</a:t>
            </a:r>
            <a:r>
              <a:rPr lang="en-IN" sz="2200" spc="-20" dirty="0">
                <a:latin typeface="Metropolis" panose="00000500000000000000" pitchFamily="50" charset="0"/>
                <a:cs typeface="Times New Roman" pitchFamily="18" charset="0"/>
              </a:rPr>
              <a:t>he</a:t>
            </a:r>
            <a:r>
              <a:rPr lang="en-IN" sz="2200" spc="-13"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o</a:t>
            </a:r>
            <a:r>
              <a:rPr lang="en-IN" sz="2200" spc="-30" dirty="0">
                <a:latin typeface="Metropolis" panose="00000500000000000000" pitchFamily="50" charset="0"/>
                <a:cs typeface="Times New Roman" pitchFamily="18" charset="0"/>
              </a:rPr>
              <a:t>b</a:t>
            </a:r>
            <a:r>
              <a:rPr lang="en-IN" sz="2200" spc="-13" dirty="0">
                <a:latin typeface="Metropolis" panose="00000500000000000000" pitchFamily="50" charset="0"/>
                <a:cs typeface="Times New Roman" pitchFamily="18" charset="0"/>
              </a:rPr>
              <a:t>j</a:t>
            </a:r>
            <a:r>
              <a:rPr lang="en-IN" sz="2200" spc="-30" dirty="0">
                <a:latin typeface="Metropolis" panose="00000500000000000000" pitchFamily="50" charset="0"/>
                <a:cs typeface="Times New Roman" pitchFamily="18" charset="0"/>
              </a:rPr>
              <a:t>e</a:t>
            </a:r>
            <a:r>
              <a:rPr lang="en-IN" sz="2200" spc="-22" dirty="0">
                <a:latin typeface="Metropolis" panose="00000500000000000000" pitchFamily="50" charset="0"/>
                <a:cs typeface="Times New Roman" pitchFamily="18" charset="0"/>
              </a:rPr>
              <a:t>c</a:t>
            </a:r>
            <a:r>
              <a:rPr lang="en-IN" sz="2200" spc="-13" dirty="0">
                <a:latin typeface="Metropolis" panose="00000500000000000000" pitchFamily="50" charset="0"/>
                <a:cs typeface="Times New Roman" pitchFamily="18" charset="0"/>
              </a:rPr>
              <a:t>t</a:t>
            </a:r>
            <a:r>
              <a:rPr lang="en-IN" sz="2200" spc="-68"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pr</a:t>
            </a:r>
            <a:r>
              <a:rPr lang="en-IN" sz="2200" spc="-30" dirty="0">
                <a:latin typeface="Metropolis" panose="00000500000000000000" pitchFamily="50" charset="0"/>
                <a:cs typeface="Times New Roman" pitchFamily="18" charset="0"/>
              </a:rPr>
              <a:t>o</a:t>
            </a:r>
            <a:r>
              <a:rPr lang="en-IN" sz="2200" spc="-34" dirty="0">
                <a:latin typeface="Metropolis" panose="00000500000000000000" pitchFamily="50" charset="0"/>
                <a:cs typeface="Times New Roman" pitchFamily="18" charset="0"/>
              </a:rPr>
              <a:t>gra</a:t>
            </a:r>
            <a:r>
              <a:rPr lang="en-IN" sz="2200" spc="-27" dirty="0">
                <a:latin typeface="Metropolis" panose="00000500000000000000" pitchFamily="50" charset="0"/>
                <a:cs typeface="Times New Roman" pitchFamily="18" charset="0"/>
              </a:rPr>
              <a:t>m</a:t>
            </a:r>
            <a:r>
              <a:rPr lang="en-IN" sz="2200" spc="-132"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i</a:t>
            </a:r>
            <a:r>
              <a:rPr lang="en-IN" sz="2200" spc="-34" dirty="0">
                <a:latin typeface="Metropolis" panose="00000500000000000000" pitchFamily="50" charset="0"/>
                <a:cs typeface="Times New Roman" pitchFamily="18" charset="0"/>
              </a:rPr>
              <a:t>nt</a:t>
            </a:r>
            <a:r>
              <a:rPr lang="en-IN" sz="2200" spc="-17" dirty="0">
                <a:latin typeface="Metropolis" panose="00000500000000000000" pitchFamily="50" charset="0"/>
                <a:cs typeface="Times New Roman" pitchFamily="18" charset="0"/>
              </a:rPr>
              <a:t>o</a:t>
            </a:r>
            <a:r>
              <a:rPr lang="en-IN" sz="2200" spc="-128"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m</a:t>
            </a:r>
            <a:r>
              <a:rPr lang="en-IN" sz="2200" spc="-3" dirty="0">
                <a:latin typeface="Metropolis" panose="00000500000000000000" pitchFamily="50" charset="0"/>
                <a:cs typeface="Times New Roman" pitchFamily="18" charset="0"/>
              </a:rPr>
              <a:t>a</a:t>
            </a:r>
            <a:r>
              <a:rPr lang="en-IN" sz="2200" spc="13" dirty="0">
                <a:latin typeface="Metropolis" panose="00000500000000000000" pitchFamily="50" charset="0"/>
                <a:cs typeface="Times New Roman" pitchFamily="18" charset="0"/>
              </a:rPr>
              <a:t>i</a:t>
            </a:r>
            <a:r>
              <a:rPr lang="en-IN" sz="2200" spc="-17" dirty="0">
                <a:latin typeface="Metropolis" panose="00000500000000000000" pitchFamily="50" charset="0"/>
                <a:cs typeface="Times New Roman" pitchFamily="18" charset="0"/>
              </a:rPr>
              <a:t>n</a:t>
            </a:r>
            <a:r>
              <a:rPr lang="en-IN" sz="2200" spc="-49" dirty="0">
                <a:latin typeface="Metropolis" panose="00000500000000000000" pitchFamily="50" charset="0"/>
                <a:cs typeface="Times New Roman" pitchFamily="18" charset="0"/>
              </a:rPr>
              <a:t> </a:t>
            </a:r>
            <a:r>
              <a:rPr lang="en-IN" sz="2200" spc="-17" dirty="0">
                <a:latin typeface="Metropolis" panose="00000500000000000000" pitchFamily="50" charset="0"/>
                <a:cs typeface="Times New Roman" pitchFamily="18" charset="0"/>
              </a:rPr>
              <a:t>m</a:t>
            </a:r>
            <a:r>
              <a:rPr lang="en-IN" sz="2200" spc="-3" dirty="0">
                <a:latin typeface="Metropolis" panose="00000500000000000000" pitchFamily="50" charset="0"/>
                <a:cs typeface="Times New Roman" pitchFamily="18" charset="0"/>
              </a:rPr>
              <a:t>e</a:t>
            </a:r>
            <a:r>
              <a:rPr lang="en-IN" sz="2200" spc="-17" dirty="0">
                <a:latin typeface="Metropolis" panose="00000500000000000000" pitchFamily="50" charset="0"/>
                <a:cs typeface="Times New Roman" pitchFamily="18" charset="0"/>
              </a:rPr>
              <a:t>m</a:t>
            </a:r>
            <a:r>
              <a:rPr lang="en-IN" sz="2200" spc="-1" dirty="0">
                <a:latin typeface="Metropolis" panose="00000500000000000000" pitchFamily="50" charset="0"/>
                <a:cs typeface="Times New Roman" pitchFamily="18" charset="0"/>
              </a:rPr>
              <a:t>o</a:t>
            </a:r>
            <a:r>
              <a:rPr lang="en-IN" sz="2200" spc="-6" dirty="0">
                <a:latin typeface="Metropolis" panose="00000500000000000000" pitchFamily="50" charset="0"/>
                <a:cs typeface="Times New Roman" pitchFamily="18" charset="0"/>
              </a:rPr>
              <a:t>r</a:t>
            </a:r>
            <a:r>
              <a:rPr lang="en-IN" sz="2200" spc="-17" dirty="0">
                <a:latin typeface="Metropolis" panose="00000500000000000000" pitchFamily="50" charset="0"/>
                <a:cs typeface="Times New Roman" pitchFamily="18" charset="0"/>
              </a:rPr>
              <a:t>y</a:t>
            </a:r>
            <a:r>
              <a:rPr lang="en-IN" sz="2200" spc="22"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a</a:t>
            </a:r>
            <a:r>
              <a:rPr lang="en-IN" sz="2200" spc="-34"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d</a:t>
            </a:r>
            <a:r>
              <a:rPr lang="en-IN" sz="2200" spc="-8"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p</a:t>
            </a:r>
            <a:r>
              <a:rPr lang="en-IN" sz="2200" spc="-34" dirty="0">
                <a:latin typeface="Metropolis" panose="00000500000000000000" pitchFamily="50" charset="0"/>
                <a:cs typeface="Times New Roman" pitchFamily="18" charset="0"/>
              </a:rPr>
              <a:t>r</a:t>
            </a:r>
            <a:r>
              <a:rPr lang="en-IN" sz="2200" spc="-17" dirty="0">
                <a:latin typeface="Metropolis" panose="00000500000000000000" pitchFamily="50" charset="0"/>
                <a:cs typeface="Times New Roman" pitchFamily="18" charset="0"/>
              </a:rPr>
              <a:t>e</a:t>
            </a:r>
            <a:r>
              <a:rPr lang="en-IN" sz="2200" spc="-34" dirty="0">
                <a:latin typeface="Metropolis" panose="00000500000000000000" pitchFamily="50" charset="0"/>
                <a:cs typeface="Times New Roman" pitchFamily="18" charset="0"/>
              </a:rPr>
              <a:t>p</a:t>
            </a:r>
            <a:r>
              <a:rPr lang="en-IN" sz="2200" spc="-20" dirty="0">
                <a:latin typeface="Metropolis" panose="00000500000000000000" pitchFamily="50" charset="0"/>
                <a:cs typeface="Times New Roman" pitchFamily="18" charset="0"/>
              </a:rPr>
              <a:t>a</a:t>
            </a:r>
            <a:r>
              <a:rPr lang="en-IN" sz="2200" spc="-34" dirty="0">
                <a:latin typeface="Metropolis" panose="00000500000000000000" pitchFamily="50" charset="0"/>
                <a:cs typeface="Times New Roman" pitchFamily="18" charset="0"/>
              </a:rPr>
              <a:t>r</a:t>
            </a:r>
            <a:r>
              <a:rPr lang="en-IN" sz="2200" spc="-13" dirty="0">
                <a:latin typeface="Metropolis" panose="00000500000000000000" pitchFamily="50" charset="0"/>
                <a:cs typeface="Times New Roman" pitchFamily="18" charset="0"/>
              </a:rPr>
              <a:t>es</a:t>
            </a:r>
            <a:r>
              <a:rPr lang="en-IN" sz="2200" spc="-108"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i</a:t>
            </a:r>
            <a:r>
              <a:rPr lang="en-IN" sz="2200" spc="-13" dirty="0">
                <a:latin typeface="Metropolis" panose="00000500000000000000" pitchFamily="50" charset="0"/>
                <a:cs typeface="Times New Roman" pitchFamily="18" charset="0"/>
              </a:rPr>
              <a:t>t</a:t>
            </a:r>
            <a:r>
              <a:rPr lang="en-IN" sz="2200" spc="-41" dirty="0">
                <a:latin typeface="Metropolis" panose="00000500000000000000" pitchFamily="50" charset="0"/>
                <a:cs typeface="Times New Roman" pitchFamily="18" charset="0"/>
              </a:rPr>
              <a:t> </a:t>
            </a:r>
            <a:r>
              <a:rPr lang="en-IN" sz="2200" spc="-44" dirty="0">
                <a:latin typeface="Metropolis" panose="00000500000000000000" pitchFamily="50" charset="0"/>
                <a:cs typeface="Times New Roman" pitchFamily="18" charset="0"/>
              </a:rPr>
              <a:t>f</a:t>
            </a:r>
            <a:r>
              <a:rPr lang="en-IN" sz="2200" spc="-49" dirty="0">
                <a:latin typeface="Metropolis" panose="00000500000000000000" pitchFamily="50" charset="0"/>
                <a:cs typeface="Times New Roman" pitchFamily="18" charset="0"/>
              </a:rPr>
              <a:t>o</a:t>
            </a:r>
            <a:r>
              <a:rPr lang="en-IN" sz="2200" spc="-13" dirty="0">
                <a:latin typeface="Metropolis" panose="00000500000000000000" pitchFamily="50" charset="0"/>
                <a:cs typeface="Times New Roman" pitchFamily="18" charset="0"/>
              </a:rPr>
              <a:t>r</a:t>
            </a:r>
            <a:r>
              <a:rPr lang="en-IN" sz="2200" spc="-154" dirty="0">
                <a:latin typeface="Metropolis" panose="00000500000000000000" pitchFamily="50" charset="0"/>
                <a:cs typeface="Times New Roman" pitchFamily="18" charset="0"/>
              </a:rPr>
              <a:t> </a:t>
            </a:r>
            <a:r>
              <a:rPr lang="en-IN" sz="2200" spc="-34" dirty="0">
                <a:latin typeface="Metropolis" panose="00000500000000000000" pitchFamily="50" charset="0"/>
                <a:cs typeface="Times New Roman" pitchFamily="18" charset="0"/>
              </a:rPr>
              <a:t>e</a:t>
            </a:r>
            <a:r>
              <a:rPr lang="en-IN" sz="2200" spc="-30" dirty="0">
                <a:latin typeface="Metropolis" panose="00000500000000000000" pitchFamily="50" charset="0"/>
                <a:cs typeface="Times New Roman" pitchFamily="18" charset="0"/>
              </a:rPr>
              <a:t>x</a:t>
            </a:r>
            <a:r>
              <a:rPr lang="en-IN" sz="2200" spc="-34" dirty="0">
                <a:latin typeface="Metropolis" panose="00000500000000000000" pitchFamily="50" charset="0"/>
                <a:cs typeface="Times New Roman" pitchFamily="18" charset="0"/>
              </a:rPr>
              <a:t>ecut</a:t>
            </a:r>
            <a:r>
              <a:rPr lang="en-IN" sz="2200" spc="-17" dirty="0">
                <a:latin typeface="Metropolis" panose="00000500000000000000" pitchFamily="50" charset="0"/>
                <a:cs typeface="Times New Roman" pitchFamily="18" charset="0"/>
              </a:rPr>
              <a:t>i</a:t>
            </a:r>
            <a:r>
              <a:rPr lang="en-IN" sz="2200" spc="-30" dirty="0">
                <a:latin typeface="Metropolis" panose="00000500000000000000" pitchFamily="50" charset="0"/>
                <a:cs typeface="Times New Roman" pitchFamily="18" charset="0"/>
              </a:rPr>
              <a:t>o</a:t>
            </a:r>
            <a:r>
              <a:rPr lang="en-IN" sz="2200" spc="-34" dirty="0">
                <a:latin typeface="Metropolis" panose="00000500000000000000" pitchFamily="50" charset="0"/>
                <a:cs typeface="Times New Roman" pitchFamily="18" charset="0"/>
              </a:rPr>
              <a:t>n</a:t>
            </a:r>
            <a:r>
              <a:rPr lang="en-IN" sz="2200" spc="-1" dirty="0">
                <a:latin typeface="Metropolis" panose="00000500000000000000" pitchFamily="50" charset="0"/>
                <a:cs typeface="Times New Roman" pitchFamily="18" charset="0"/>
              </a:rPr>
              <a:t>.</a:t>
            </a:r>
          </a:p>
          <a:p>
            <a:pPr marL="351831" indent="-342719">
              <a:spcBef>
                <a:spcPts val="769"/>
              </a:spcBef>
              <a:buFont typeface="Arial"/>
              <a:buChar char="•"/>
            </a:pPr>
            <a:r>
              <a:rPr lang="en-IN" sz="2200" spc="-30" dirty="0">
                <a:latin typeface="Metropolis" panose="00000500000000000000" pitchFamily="50" charset="0"/>
                <a:cs typeface="Times New Roman" pitchFamily="18" charset="0"/>
              </a:rPr>
              <a:t>B</a:t>
            </a:r>
            <a:r>
              <a:rPr lang="en-IN" sz="2200" spc="-20" dirty="0">
                <a:latin typeface="Metropolis" panose="00000500000000000000" pitchFamily="50" charset="0"/>
                <a:cs typeface="Times New Roman" pitchFamily="18" charset="0"/>
              </a:rPr>
              <a:t>a</a:t>
            </a:r>
            <a:r>
              <a:rPr lang="en-IN" sz="2200" spc="-30" dirty="0">
                <a:latin typeface="Metropolis" panose="00000500000000000000" pitchFamily="50" charset="0"/>
                <a:cs typeface="Times New Roman" pitchFamily="18" charset="0"/>
              </a:rPr>
              <a:t>s</a:t>
            </a:r>
            <a:r>
              <a:rPr lang="en-IN" sz="2200" spc="-1" dirty="0">
                <a:latin typeface="Metropolis" panose="00000500000000000000" pitchFamily="50" charset="0"/>
                <a:cs typeface="Times New Roman" pitchFamily="18" charset="0"/>
              </a:rPr>
              <a:t>i</a:t>
            </a:r>
            <a:r>
              <a:rPr lang="en-IN" sz="2200" spc="-13" dirty="0">
                <a:latin typeface="Metropolis" panose="00000500000000000000" pitchFamily="50" charset="0"/>
                <a:cs typeface="Times New Roman" pitchFamily="18" charset="0"/>
              </a:rPr>
              <a:t>c</a:t>
            </a:r>
            <a:r>
              <a:rPr lang="en-IN" sz="2200" spc="-90"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f</a:t>
            </a:r>
            <a:r>
              <a:rPr lang="en-IN" sz="2200" spc="-30" dirty="0">
                <a:latin typeface="Metropolis" panose="00000500000000000000" pitchFamily="50" charset="0"/>
                <a:cs typeface="Times New Roman" pitchFamily="18" charset="0"/>
              </a:rPr>
              <a:t>u</a:t>
            </a:r>
            <a:r>
              <a:rPr lang="en-IN" sz="2200" spc="-20" dirty="0">
                <a:latin typeface="Metropolis" panose="00000500000000000000" pitchFamily="50" charset="0"/>
                <a:cs typeface="Times New Roman" pitchFamily="18" charset="0"/>
              </a:rPr>
              <a:t>n</a:t>
            </a:r>
            <a:r>
              <a:rPr lang="en-IN" sz="2200" spc="-34" dirty="0">
                <a:latin typeface="Metropolis" panose="00000500000000000000" pitchFamily="50" charset="0"/>
                <a:cs typeface="Times New Roman" pitchFamily="18" charset="0"/>
              </a:rPr>
              <a:t>c</a:t>
            </a:r>
            <a:r>
              <a:rPr lang="en-IN" sz="2200" spc="-22" dirty="0">
                <a:latin typeface="Metropolis" panose="00000500000000000000" pitchFamily="50" charset="0"/>
                <a:cs typeface="Times New Roman" pitchFamily="18" charset="0"/>
              </a:rPr>
              <a:t>t</a:t>
            </a:r>
            <a:r>
              <a:rPr lang="en-IN" sz="2200" spc="-1" dirty="0">
                <a:latin typeface="Metropolis" panose="00000500000000000000" pitchFamily="50" charset="0"/>
                <a:cs typeface="Times New Roman" pitchFamily="18" charset="0"/>
              </a:rPr>
              <a:t>i</a:t>
            </a:r>
            <a:r>
              <a:rPr lang="en-IN" sz="2200" spc="-30" dirty="0">
                <a:latin typeface="Metropolis" panose="00000500000000000000" pitchFamily="50" charset="0"/>
                <a:cs typeface="Times New Roman" pitchFamily="18" charset="0"/>
              </a:rPr>
              <a:t>o</a:t>
            </a:r>
            <a:r>
              <a:rPr lang="en-IN" sz="2200" spc="-20" dirty="0">
                <a:latin typeface="Metropolis" panose="00000500000000000000" pitchFamily="50" charset="0"/>
                <a:cs typeface="Times New Roman" pitchFamily="18" charset="0"/>
              </a:rPr>
              <a:t>n</a:t>
            </a:r>
            <a:r>
              <a:rPr lang="en-IN" sz="2200" spc="-13" dirty="0">
                <a:latin typeface="Metropolis" panose="00000500000000000000" pitchFamily="50" charset="0"/>
                <a:cs typeface="Times New Roman" pitchFamily="18" charset="0"/>
              </a:rPr>
              <a:t>s</a:t>
            </a:r>
            <a:r>
              <a:rPr lang="en-IN" sz="2200" spc="-78" dirty="0">
                <a:latin typeface="Metropolis" panose="00000500000000000000" pitchFamily="50" charset="0"/>
                <a:cs typeface="Times New Roman" pitchFamily="18" charset="0"/>
              </a:rPr>
              <a:t> </a:t>
            </a:r>
            <a:r>
              <a:rPr lang="en-IN" sz="2200" spc="-20" dirty="0">
                <a:latin typeface="Metropolis" panose="00000500000000000000" pitchFamily="50" charset="0"/>
                <a:cs typeface="Times New Roman" pitchFamily="18" charset="0"/>
              </a:rPr>
              <a:t>o</a:t>
            </a:r>
            <a:r>
              <a:rPr lang="en-IN" sz="2200" spc="-8" dirty="0">
                <a:latin typeface="Metropolis" panose="00000500000000000000" pitchFamily="50" charset="0"/>
                <a:cs typeface="Times New Roman" pitchFamily="18" charset="0"/>
              </a:rPr>
              <a:t>f</a:t>
            </a:r>
            <a:r>
              <a:rPr lang="en-IN" sz="2200" spc="-77" dirty="0">
                <a:latin typeface="Metropolis" panose="00000500000000000000" pitchFamily="50" charset="0"/>
                <a:cs typeface="Times New Roman" pitchFamily="18" charset="0"/>
              </a:rPr>
              <a:t> </a:t>
            </a:r>
            <a:r>
              <a:rPr lang="en-IN" sz="2200" spc="13" dirty="0">
                <a:latin typeface="Metropolis" panose="00000500000000000000" pitchFamily="50" charset="0"/>
                <a:cs typeface="Times New Roman" pitchFamily="18" charset="0"/>
              </a:rPr>
              <a:t>l</a:t>
            </a:r>
            <a:r>
              <a:rPr lang="en-IN" sz="2200" spc="-1" dirty="0">
                <a:latin typeface="Metropolis" panose="00000500000000000000" pitchFamily="50" charset="0"/>
                <a:cs typeface="Times New Roman" pitchFamily="18" charset="0"/>
              </a:rPr>
              <a:t>o</a:t>
            </a:r>
            <a:r>
              <a:rPr lang="en-IN" sz="2200" spc="-3" dirty="0">
                <a:latin typeface="Metropolis" panose="00000500000000000000" pitchFamily="50" charset="0"/>
                <a:cs typeface="Times New Roman" pitchFamily="18" charset="0"/>
              </a:rPr>
              <a:t>ade</a:t>
            </a:r>
            <a:r>
              <a:rPr lang="en-IN" sz="2200" spc="-13" dirty="0">
                <a:latin typeface="Metropolis" panose="00000500000000000000" pitchFamily="50" charset="0"/>
                <a:cs typeface="Times New Roman" pitchFamily="18" charset="0"/>
              </a:rPr>
              <a:t>r</a:t>
            </a:r>
            <a:endParaRPr lang="en-IN" sz="2200" spc="-1" dirty="0">
              <a:latin typeface="Metropolis" panose="00000500000000000000" pitchFamily="50" charset="0"/>
              <a:cs typeface="Times New Roman" pitchFamily="18" charset="0"/>
            </a:endParaRPr>
          </a:p>
          <a:p>
            <a:pPr marL="751501" lvl="1" indent="-286021">
              <a:spcBef>
                <a:spcPts val="735"/>
              </a:spcBef>
              <a:buFont typeface="Arial"/>
              <a:buChar char="–"/>
            </a:pPr>
            <a:r>
              <a:rPr lang="en-IN" sz="2200" spc="-17" dirty="0">
                <a:latin typeface="Metropolis" panose="00000500000000000000" pitchFamily="50" charset="0"/>
                <a:cs typeface="Times New Roman" pitchFamily="18" charset="0"/>
              </a:rPr>
              <a:t>A</a:t>
            </a:r>
            <a:r>
              <a:rPr lang="en-IN" sz="2200" spc="-27" dirty="0">
                <a:latin typeface="Metropolis" panose="00000500000000000000" pitchFamily="50" charset="0"/>
                <a:cs typeface="Times New Roman" pitchFamily="18" charset="0"/>
              </a:rPr>
              <a:t>l</a:t>
            </a:r>
            <a:r>
              <a:rPr lang="en-IN" sz="2200" spc="-13" dirty="0">
                <a:latin typeface="Metropolis" panose="00000500000000000000" pitchFamily="50" charset="0"/>
                <a:cs typeface="Times New Roman" pitchFamily="18" charset="0"/>
              </a:rPr>
              <a:t>l</a:t>
            </a:r>
            <a:r>
              <a:rPr lang="en-IN" sz="2200" spc="-20"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ca</a:t>
            </a:r>
            <a:r>
              <a:rPr lang="en-IN" sz="2200" spc="-8" dirty="0">
                <a:latin typeface="Metropolis" panose="00000500000000000000" pitchFamily="50" charset="0"/>
                <a:cs typeface="Times New Roman" pitchFamily="18" charset="0"/>
              </a:rPr>
              <a:t>t</a:t>
            </a:r>
            <a:r>
              <a:rPr lang="en-IN" sz="2200" spc="-22" dirty="0">
                <a:latin typeface="Metropolis" panose="00000500000000000000" pitchFamily="50" charset="0"/>
                <a:cs typeface="Times New Roman" pitchFamily="18" charset="0"/>
              </a:rPr>
              <a:t>i</a:t>
            </a:r>
            <a:r>
              <a:rPr lang="en-IN" sz="2200" spc="-20" dirty="0">
                <a:latin typeface="Metropolis" panose="00000500000000000000" pitchFamily="50" charset="0"/>
                <a:cs typeface="Times New Roman" pitchFamily="18" charset="0"/>
              </a:rPr>
              <a:t>on</a:t>
            </a:r>
            <a:endParaRPr lang="en-IN" sz="2200" spc="-1" dirty="0">
              <a:latin typeface="Metropolis" panose="00000500000000000000" pitchFamily="50" charset="0"/>
              <a:cs typeface="Times New Roman" pitchFamily="18" charset="0"/>
            </a:endParaRPr>
          </a:p>
          <a:p>
            <a:pPr marL="751501" lvl="1" indent="-286021">
              <a:spcBef>
                <a:spcPts val="700"/>
              </a:spcBef>
              <a:buFont typeface="Arial"/>
              <a:buChar char="–"/>
            </a:pPr>
            <a:r>
              <a:rPr lang="en-IN" sz="2200" spc="-3" dirty="0">
                <a:latin typeface="Metropolis" panose="00000500000000000000" pitchFamily="50" charset="0"/>
                <a:cs typeface="Times New Roman" pitchFamily="18" charset="0"/>
              </a:rPr>
              <a:t>L</a:t>
            </a:r>
            <a:r>
              <a:rPr lang="en-IN" sz="2200" spc="-20" dirty="0">
                <a:latin typeface="Metropolis" panose="00000500000000000000" pitchFamily="50" charset="0"/>
                <a:cs typeface="Times New Roman" pitchFamily="18" charset="0"/>
              </a:rPr>
              <a:t>i</a:t>
            </a:r>
            <a:r>
              <a:rPr lang="en-IN" sz="2200" spc="-30" dirty="0">
                <a:latin typeface="Metropolis" panose="00000500000000000000" pitchFamily="50" charset="0"/>
                <a:cs typeface="Times New Roman" pitchFamily="18" charset="0"/>
              </a:rPr>
              <a:t>n</a:t>
            </a:r>
            <a:r>
              <a:rPr lang="en-IN" sz="2200" spc="-27" dirty="0">
                <a:latin typeface="Metropolis" panose="00000500000000000000" pitchFamily="50" charset="0"/>
                <a:cs typeface="Times New Roman" pitchFamily="18" charset="0"/>
              </a:rPr>
              <a:t>k</a:t>
            </a:r>
            <a:r>
              <a:rPr lang="en-IN" sz="2200" spc="-13" dirty="0">
                <a:latin typeface="Metropolis" panose="00000500000000000000" pitchFamily="50" charset="0"/>
                <a:cs typeface="Times New Roman" pitchFamily="18" charset="0"/>
              </a:rPr>
              <a:t>i</a:t>
            </a:r>
            <a:r>
              <a:rPr lang="en-IN" sz="2200" spc="-30"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endParaRPr lang="en-IN" sz="2200" spc="-1" dirty="0">
              <a:latin typeface="Metropolis" panose="00000500000000000000" pitchFamily="50" charset="0"/>
              <a:cs typeface="Times New Roman" pitchFamily="18" charset="0"/>
            </a:endParaRPr>
          </a:p>
          <a:p>
            <a:pPr marL="751501" lvl="1" indent="-286021">
              <a:spcBef>
                <a:spcPts val="707"/>
              </a:spcBef>
              <a:buFont typeface="Arial"/>
              <a:buChar char="–"/>
            </a:pPr>
            <a:r>
              <a:rPr lang="en-IN" sz="2200" spc="-30" dirty="0">
                <a:latin typeface="Metropolis" panose="00000500000000000000" pitchFamily="50" charset="0"/>
                <a:cs typeface="Times New Roman" pitchFamily="18" charset="0"/>
              </a:rPr>
              <a:t>R</a:t>
            </a:r>
            <a:r>
              <a:rPr lang="en-IN" sz="2200" spc="-34" dirty="0">
                <a:latin typeface="Metropolis" panose="00000500000000000000" pitchFamily="50" charset="0"/>
                <a:cs typeface="Times New Roman" pitchFamily="18" charset="0"/>
              </a:rPr>
              <a:t>e</a:t>
            </a:r>
            <a:r>
              <a:rPr lang="en-IN" sz="2200" spc="-20"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c</a:t>
            </a:r>
            <a:r>
              <a:rPr lang="en-IN" sz="2200" spc="-34" dirty="0">
                <a:latin typeface="Metropolis" panose="00000500000000000000" pitchFamily="50" charset="0"/>
                <a:cs typeface="Times New Roman" pitchFamily="18" charset="0"/>
              </a:rPr>
              <a:t>a</a:t>
            </a:r>
            <a:r>
              <a:rPr lang="en-IN" sz="2200" spc="-22" dirty="0">
                <a:latin typeface="Metropolis" panose="00000500000000000000" pitchFamily="50" charset="0"/>
                <a:cs typeface="Times New Roman" pitchFamily="18" charset="0"/>
              </a:rPr>
              <a:t>t</a:t>
            </a:r>
            <a:r>
              <a:rPr lang="en-IN" sz="2200" spc="-20" dirty="0">
                <a:latin typeface="Metropolis" panose="00000500000000000000" pitchFamily="50" charset="0"/>
                <a:cs typeface="Times New Roman" pitchFamily="18" charset="0"/>
              </a:rPr>
              <a:t>i</a:t>
            </a:r>
            <a:r>
              <a:rPr lang="en-IN" sz="2200" spc="-34" dirty="0">
                <a:latin typeface="Metropolis" panose="00000500000000000000" pitchFamily="50" charset="0"/>
                <a:cs typeface="Times New Roman" pitchFamily="18" charset="0"/>
              </a:rPr>
              <a:t>o</a:t>
            </a:r>
            <a:r>
              <a:rPr lang="en-IN" sz="2200" spc="-17" dirty="0">
                <a:latin typeface="Metropolis" panose="00000500000000000000" pitchFamily="50" charset="0"/>
                <a:cs typeface="Times New Roman" pitchFamily="18" charset="0"/>
              </a:rPr>
              <a:t>n</a:t>
            </a:r>
            <a:endParaRPr lang="en-IN" sz="2200" spc="-1" dirty="0">
              <a:latin typeface="Metropolis" panose="00000500000000000000" pitchFamily="50" charset="0"/>
              <a:cs typeface="Times New Roman" pitchFamily="18" charset="0"/>
            </a:endParaRPr>
          </a:p>
          <a:p>
            <a:pPr marL="751501" lvl="1" indent="-286021">
              <a:spcBef>
                <a:spcPts val="700"/>
              </a:spcBef>
              <a:buFont typeface="Arial"/>
              <a:buChar char="–"/>
            </a:pPr>
            <a:r>
              <a:rPr lang="en-IN" sz="2200" spc="-17" dirty="0">
                <a:latin typeface="Metropolis" panose="00000500000000000000" pitchFamily="50" charset="0"/>
                <a:cs typeface="Times New Roman" pitchFamily="18" charset="0"/>
              </a:rPr>
              <a:t>L</a:t>
            </a:r>
            <a:r>
              <a:rPr lang="en-IN" sz="2200" spc="-34" dirty="0">
                <a:latin typeface="Metropolis" panose="00000500000000000000" pitchFamily="50" charset="0"/>
                <a:cs typeface="Times New Roman" pitchFamily="18" charset="0"/>
              </a:rPr>
              <a:t>o</a:t>
            </a:r>
            <a:r>
              <a:rPr lang="en-IN" sz="2200" spc="-27" dirty="0">
                <a:latin typeface="Metropolis" panose="00000500000000000000" pitchFamily="50" charset="0"/>
                <a:cs typeface="Times New Roman" pitchFamily="18" charset="0"/>
              </a:rPr>
              <a:t>ad</a:t>
            </a:r>
            <a:r>
              <a:rPr lang="en-IN" sz="2200" spc="-13" dirty="0">
                <a:latin typeface="Metropolis" panose="00000500000000000000" pitchFamily="50" charset="0"/>
                <a:cs typeface="Times New Roman" pitchFamily="18" charset="0"/>
              </a:rPr>
              <a:t>i</a:t>
            </a:r>
            <a:r>
              <a:rPr lang="en-IN" sz="2200" spc="-27" dirty="0">
                <a:latin typeface="Metropolis" panose="00000500000000000000" pitchFamily="50" charset="0"/>
                <a:cs typeface="Times New Roman" pitchFamily="18" charset="0"/>
              </a:rPr>
              <a:t>n</a:t>
            </a:r>
            <a:r>
              <a:rPr lang="en-IN" sz="2200" spc="-17" dirty="0">
                <a:latin typeface="Metropolis" panose="00000500000000000000" pitchFamily="50" charset="0"/>
                <a:cs typeface="Times New Roman" pitchFamily="18" charset="0"/>
              </a:rPr>
              <a:t>g</a:t>
            </a:r>
            <a:endParaRPr lang="en-IN" sz="2200" spc="-1" dirty="0">
              <a:latin typeface="Metropolis" panose="00000500000000000000" pitchFamily="50" charset="0"/>
              <a:cs typeface="Times New Roman" pitchFamily="18" charset="0"/>
            </a:endParaRPr>
          </a:p>
        </p:txBody>
      </p:sp>
      <p:sp>
        <p:nvSpPr>
          <p:cNvPr id="9" name="CustomShape 5"/>
          <p:cNvSpPr/>
          <p:nvPr/>
        </p:nvSpPr>
        <p:spPr>
          <a:xfrm>
            <a:off x="1497039" y="171618"/>
            <a:ext cx="5888953" cy="52852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ctr"/>
            <a:r>
              <a:rPr lang="en-IN" sz="3200" spc="-1" dirty="0">
                <a:solidFill>
                  <a:srgbClr val="FF0000"/>
                </a:solidFill>
                <a:latin typeface="Metropolis" panose="00000500000000000000" pitchFamily="50" charset="0"/>
              </a:rPr>
              <a:t>Loader</a:t>
            </a:r>
          </a:p>
        </p:txBody>
      </p:sp>
      <p:sp>
        <p:nvSpPr>
          <p:cNvPr id="10" name="Rectangle 9"/>
          <p:cNvSpPr/>
          <p:nvPr/>
        </p:nvSpPr>
        <p:spPr>
          <a:xfrm>
            <a:off x="4141121" y="3695038"/>
            <a:ext cx="4572000" cy="2682786"/>
          </a:xfrm>
          <a:prstGeom prst="rect">
            <a:avLst/>
          </a:prstGeom>
        </p:spPr>
        <p:txBody>
          <a:bodyPr>
            <a:spAutoFit/>
          </a:bodyPr>
          <a:lstStyle/>
          <a:p>
            <a:pPr marL="351831" indent="-342719">
              <a:buFont typeface="Arial"/>
              <a:buChar char="•"/>
            </a:pPr>
            <a:r>
              <a:rPr lang="en-IN" sz="2200" spc="-20" dirty="0">
                <a:latin typeface="Metropolis" panose="00000500000000000000" pitchFamily="50" charset="0"/>
              </a:rPr>
              <a:t>C</a:t>
            </a:r>
            <a:r>
              <a:rPr lang="en-IN" sz="2200" spc="-30" dirty="0">
                <a:latin typeface="Metropolis" panose="00000500000000000000" pitchFamily="50" charset="0"/>
              </a:rPr>
              <a:t>o</a:t>
            </a:r>
            <a:r>
              <a:rPr lang="en-IN" sz="2200" spc="-27" dirty="0">
                <a:latin typeface="Metropolis" panose="00000500000000000000" pitchFamily="50" charset="0"/>
              </a:rPr>
              <a:t>m</a:t>
            </a:r>
            <a:r>
              <a:rPr lang="en-IN" sz="2200" spc="-34" dirty="0">
                <a:latin typeface="Metropolis" panose="00000500000000000000" pitchFamily="50" charset="0"/>
              </a:rPr>
              <a:t>p</a:t>
            </a:r>
            <a:r>
              <a:rPr lang="en-IN" sz="2200" spc="-1" dirty="0">
                <a:latin typeface="Metropolis" panose="00000500000000000000" pitchFamily="50" charset="0"/>
              </a:rPr>
              <a:t>i</a:t>
            </a:r>
            <a:r>
              <a:rPr lang="en-IN" sz="2200" spc="-20" dirty="0">
                <a:latin typeface="Metropolis" panose="00000500000000000000" pitchFamily="50" charset="0"/>
              </a:rPr>
              <a:t>le</a:t>
            </a:r>
            <a:r>
              <a:rPr lang="en-IN" sz="2200" spc="-22" dirty="0">
                <a:latin typeface="Metropolis" panose="00000500000000000000" pitchFamily="50" charset="0"/>
              </a:rPr>
              <a:t>-</a:t>
            </a:r>
            <a:r>
              <a:rPr lang="en-IN" sz="2200" spc="-27" dirty="0">
                <a:latin typeface="Metropolis" panose="00000500000000000000" pitchFamily="50" charset="0"/>
              </a:rPr>
              <a:t>and</a:t>
            </a:r>
            <a:r>
              <a:rPr lang="en-IN" sz="2200" spc="-13" dirty="0">
                <a:latin typeface="Metropolis" panose="00000500000000000000" pitchFamily="50" charset="0"/>
              </a:rPr>
              <a:t>-</a:t>
            </a:r>
            <a:r>
              <a:rPr lang="en-IN" sz="2200" spc="-27" dirty="0">
                <a:latin typeface="Metropolis" panose="00000500000000000000" pitchFamily="50" charset="0"/>
              </a:rPr>
              <a:t>g</a:t>
            </a:r>
            <a:r>
              <a:rPr lang="en-IN" sz="2200" spc="-17" dirty="0">
                <a:latin typeface="Metropolis" panose="00000500000000000000" pitchFamily="50" charset="0"/>
              </a:rPr>
              <a:t>o</a:t>
            </a:r>
            <a:r>
              <a:rPr lang="en-IN" sz="2200" spc="-94" dirty="0">
                <a:latin typeface="Metropolis" panose="00000500000000000000" pitchFamily="50" charset="0"/>
              </a:rPr>
              <a:t> </a:t>
            </a:r>
            <a:r>
              <a:rPr lang="en-IN" sz="2200" spc="-17" dirty="0">
                <a:latin typeface="Metropolis" panose="00000500000000000000" pitchFamily="50" charset="0"/>
              </a:rPr>
              <a:t>L</a:t>
            </a:r>
            <a:r>
              <a:rPr lang="en-IN" sz="2200" spc="-27"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13" dirty="0">
                <a:latin typeface="Metropolis" panose="00000500000000000000" pitchFamily="50" charset="0"/>
              </a:rPr>
              <a:t>er</a:t>
            </a:r>
            <a:endParaRPr lang="en-IN" sz="2200" spc="-1" dirty="0">
              <a:latin typeface="Metropolis" panose="00000500000000000000" pitchFamily="50" charset="0"/>
            </a:endParaRPr>
          </a:p>
          <a:p>
            <a:pPr marL="351831" indent="-342719">
              <a:spcBef>
                <a:spcPts val="767"/>
              </a:spcBef>
              <a:buFont typeface="Arial"/>
              <a:buChar char="•"/>
            </a:pPr>
            <a:r>
              <a:rPr lang="en-IN" sz="2200" spc="-34" dirty="0">
                <a:latin typeface="Metropolis" panose="00000500000000000000" pitchFamily="50" charset="0"/>
              </a:rPr>
              <a:t>Re</a:t>
            </a:r>
            <a:r>
              <a:rPr lang="en-IN" sz="2200" spc="-17" dirty="0">
                <a:latin typeface="Metropolis" panose="00000500000000000000" pitchFamily="50" charset="0"/>
              </a:rPr>
              <a:t>l</a:t>
            </a:r>
            <a:r>
              <a:rPr lang="en-IN" sz="2200" spc="-30" dirty="0">
                <a:latin typeface="Metropolis" panose="00000500000000000000" pitchFamily="50" charset="0"/>
              </a:rPr>
              <a:t>o</a:t>
            </a:r>
            <a:r>
              <a:rPr lang="en-IN" sz="2200" spc="-34" dirty="0">
                <a:latin typeface="Metropolis" panose="00000500000000000000" pitchFamily="50" charset="0"/>
              </a:rPr>
              <a:t>cat</a:t>
            </a:r>
            <a:r>
              <a:rPr lang="en-IN" sz="2200" spc="-17" dirty="0">
                <a:latin typeface="Metropolis" panose="00000500000000000000" pitchFamily="50" charset="0"/>
              </a:rPr>
              <a:t>i</a:t>
            </a:r>
            <a:r>
              <a:rPr lang="en-IN" sz="2200" spc="-34" dirty="0">
                <a:latin typeface="Metropolis" panose="00000500000000000000" pitchFamily="50" charset="0"/>
              </a:rPr>
              <a:t>n</a:t>
            </a:r>
            <a:r>
              <a:rPr lang="en-IN" sz="2200" spc="-17" dirty="0">
                <a:latin typeface="Metropolis" panose="00000500000000000000" pitchFamily="50" charset="0"/>
              </a:rPr>
              <a:t>g</a:t>
            </a:r>
            <a:r>
              <a:rPr lang="en-IN" sz="2200" spc="-94" dirty="0">
                <a:latin typeface="Metropolis" panose="00000500000000000000" pitchFamily="50" charset="0"/>
              </a:rPr>
              <a:t> </a:t>
            </a:r>
            <a:r>
              <a:rPr lang="en-IN" sz="2200" spc="-17" dirty="0">
                <a:latin typeface="Metropolis" panose="00000500000000000000" pitchFamily="50" charset="0"/>
              </a:rPr>
              <a:t>L</a:t>
            </a:r>
            <a:r>
              <a:rPr lang="en-IN" sz="2200" spc="-27"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13" dirty="0">
                <a:latin typeface="Metropolis" panose="00000500000000000000" pitchFamily="50" charset="0"/>
              </a:rPr>
              <a:t>er</a:t>
            </a:r>
            <a:endParaRPr lang="en-IN" sz="2200" spc="-1" dirty="0">
              <a:latin typeface="Metropolis" panose="00000500000000000000" pitchFamily="50" charset="0"/>
            </a:endParaRPr>
          </a:p>
          <a:p>
            <a:pPr marL="351831" indent="-342719">
              <a:spcBef>
                <a:spcPts val="778"/>
              </a:spcBef>
              <a:buFont typeface="Arial"/>
              <a:buChar char="•"/>
            </a:pPr>
            <a:r>
              <a:rPr lang="en-IN" sz="2200" spc="-3" dirty="0">
                <a:latin typeface="Metropolis" panose="00000500000000000000" pitchFamily="50" charset="0"/>
              </a:rPr>
              <a:t>D</a:t>
            </a:r>
            <a:r>
              <a:rPr lang="en-IN" sz="2200" spc="-17" dirty="0">
                <a:latin typeface="Metropolis" panose="00000500000000000000" pitchFamily="50" charset="0"/>
              </a:rPr>
              <a:t>i</a:t>
            </a:r>
            <a:r>
              <a:rPr lang="en-IN" sz="2200" spc="-27" dirty="0">
                <a:latin typeface="Metropolis" panose="00000500000000000000" pitchFamily="50" charset="0"/>
              </a:rPr>
              <a:t>rec</a:t>
            </a:r>
            <a:r>
              <a:rPr lang="en-IN" sz="2200" spc="-13" dirty="0">
                <a:latin typeface="Metropolis" panose="00000500000000000000" pitchFamily="50" charset="0"/>
              </a:rPr>
              <a:t>t</a:t>
            </a:r>
            <a:r>
              <a:rPr lang="en-IN" sz="2200" spc="-108" dirty="0">
                <a:latin typeface="Metropolis" panose="00000500000000000000" pitchFamily="50" charset="0"/>
              </a:rPr>
              <a:t> </a:t>
            </a:r>
            <a:r>
              <a:rPr lang="en-IN" sz="2200" spc="-3" dirty="0">
                <a:latin typeface="Metropolis" panose="00000500000000000000" pitchFamily="50" charset="0"/>
              </a:rPr>
              <a:t>L</a:t>
            </a:r>
            <a:r>
              <a:rPr lang="en-IN" sz="2200" spc="-17" dirty="0">
                <a:latin typeface="Metropolis" panose="00000500000000000000" pitchFamily="50" charset="0"/>
              </a:rPr>
              <a:t>i</a:t>
            </a:r>
            <a:r>
              <a:rPr lang="en-IN" sz="2200" spc="-20" dirty="0">
                <a:latin typeface="Metropolis" panose="00000500000000000000" pitchFamily="50" charset="0"/>
              </a:rPr>
              <a:t>n</a:t>
            </a:r>
            <a:r>
              <a:rPr lang="en-IN" sz="2200" spc="-37" dirty="0">
                <a:latin typeface="Metropolis" panose="00000500000000000000" pitchFamily="50" charset="0"/>
              </a:rPr>
              <a:t>k</a:t>
            </a:r>
            <a:r>
              <a:rPr lang="en-IN" sz="2200" spc="-1" dirty="0">
                <a:latin typeface="Metropolis" panose="00000500000000000000" pitchFamily="50" charset="0"/>
              </a:rPr>
              <a:t>i</a:t>
            </a:r>
            <a:r>
              <a:rPr lang="en-IN" sz="2200" spc="-34" dirty="0">
                <a:latin typeface="Metropolis" panose="00000500000000000000" pitchFamily="50" charset="0"/>
              </a:rPr>
              <a:t>n</a:t>
            </a:r>
            <a:r>
              <a:rPr lang="en-IN" sz="2200" spc="-17" dirty="0">
                <a:latin typeface="Metropolis" panose="00000500000000000000" pitchFamily="50" charset="0"/>
              </a:rPr>
              <a:t>g</a:t>
            </a:r>
            <a:r>
              <a:rPr lang="en-IN" sz="2200" spc="-78" dirty="0">
                <a:latin typeface="Metropolis" panose="00000500000000000000" pitchFamily="50" charset="0"/>
              </a:rPr>
              <a:t> </a:t>
            </a:r>
            <a:r>
              <a:rPr lang="en-IN" sz="2200" spc="-3" dirty="0">
                <a:latin typeface="Metropolis" panose="00000500000000000000" pitchFamily="50" charset="0"/>
              </a:rPr>
              <a:t>L</a:t>
            </a:r>
            <a:r>
              <a:rPr lang="en-IN" sz="2200" spc="-13"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27" dirty="0">
                <a:latin typeface="Metropolis" panose="00000500000000000000" pitchFamily="50" charset="0"/>
              </a:rPr>
              <a:t>e</a:t>
            </a:r>
            <a:r>
              <a:rPr lang="en-IN" sz="2200" spc="-13" dirty="0">
                <a:latin typeface="Metropolis" panose="00000500000000000000" pitchFamily="50" charset="0"/>
              </a:rPr>
              <a:t>r</a:t>
            </a:r>
            <a:endParaRPr lang="en-IN" sz="2200" spc="-1" dirty="0">
              <a:latin typeface="Metropolis" panose="00000500000000000000" pitchFamily="50" charset="0"/>
            </a:endParaRPr>
          </a:p>
          <a:p>
            <a:pPr marL="351831" indent="-342719">
              <a:spcBef>
                <a:spcPts val="778"/>
              </a:spcBef>
              <a:buFont typeface="Arial"/>
              <a:buChar char="•"/>
            </a:pPr>
            <a:r>
              <a:rPr lang="en-IN" sz="2200" spc="-37" dirty="0">
                <a:latin typeface="Metropolis" panose="00000500000000000000" pitchFamily="50" charset="0"/>
              </a:rPr>
              <a:t>A</a:t>
            </a:r>
            <a:r>
              <a:rPr lang="en-IN" sz="2200" spc="-34" dirty="0">
                <a:latin typeface="Metropolis" panose="00000500000000000000" pitchFamily="50" charset="0"/>
              </a:rPr>
              <a:t>b</a:t>
            </a:r>
            <a:r>
              <a:rPr lang="en-IN" sz="2200" spc="-30" dirty="0">
                <a:latin typeface="Metropolis" panose="00000500000000000000" pitchFamily="50" charset="0"/>
              </a:rPr>
              <a:t>so</a:t>
            </a:r>
            <a:r>
              <a:rPr lang="en-IN" sz="2200" spc="-17" dirty="0">
                <a:latin typeface="Metropolis" panose="00000500000000000000" pitchFamily="50" charset="0"/>
              </a:rPr>
              <a:t>l</a:t>
            </a:r>
            <a:r>
              <a:rPr lang="en-IN" sz="2200" spc="-34" dirty="0">
                <a:latin typeface="Metropolis" panose="00000500000000000000" pitchFamily="50" charset="0"/>
              </a:rPr>
              <a:t>ut</a:t>
            </a:r>
            <a:r>
              <a:rPr lang="en-IN" sz="2200" spc="-17" dirty="0">
                <a:latin typeface="Metropolis" panose="00000500000000000000" pitchFamily="50" charset="0"/>
              </a:rPr>
              <a:t>e</a:t>
            </a:r>
            <a:r>
              <a:rPr lang="en-IN" sz="2200" spc="-90" dirty="0">
                <a:latin typeface="Metropolis" panose="00000500000000000000" pitchFamily="50" charset="0"/>
              </a:rPr>
              <a:t> </a:t>
            </a:r>
            <a:r>
              <a:rPr lang="en-IN" sz="2200" spc="-17" dirty="0">
                <a:latin typeface="Metropolis" panose="00000500000000000000" pitchFamily="50" charset="0"/>
              </a:rPr>
              <a:t>L</a:t>
            </a:r>
            <a:r>
              <a:rPr lang="en-IN" sz="2200" spc="-27"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13" dirty="0">
                <a:latin typeface="Metropolis" panose="00000500000000000000" pitchFamily="50" charset="0"/>
              </a:rPr>
              <a:t>er</a:t>
            </a:r>
            <a:endParaRPr lang="en-IN" sz="2200" spc="-1" dirty="0">
              <a:latin typeface="Metropolis" panose="00000500000000000000" pitchFamily="50" charset="0"/>
            </a:endParaRPr>
          </a:p>
          <a:p>
            <a:pPr marL="351831" indent="-342719">
              <a:spcBef>
                <a:spcPts val="767"/>
              </a:spcBef>
              <a:buFont typeface="Arial"/>
              <a:buChar char="•"/>
            </a:pPr>
            <a:r>
              <a:rPr lang="en-IN" sz="2200" spc="-20" dirty="0">
                <a:latin typeface="Metropolis" panose="00000500000000000000" pitchFamily="50" charset="0"/>
              </a:rPr>
              <a:t>G</a:t>
            </a:r>
            <a:r>
              <a:rPr lang="en-IN" sz="2200" spc="-34" dirty="0">
                <a:latin typeface="Metropolis" panose="00000500000000000000" pitchFamily="50" charset="0"/>
              </a:rPr>
              <a:t>e</a:t>
            </a:r>
            <a:r>
              <a:rPr lang="en-IN" sz="2200" spc="-20" dirty="0">
                <a:latin typeface="Metropolis" panose="00000500000000000000" pitchFamily="50" charset="0"/>
              </a:rPr>
              <a:t>n</a:t>
            </a:r>
            <a:r>
              <a:rPr lang="en-IN" sz="2200" spc="-34" dirty="0">
                <a:latin typeface="Metropolis" panose="00000500000000000000" pitchFamily="50" charset="0"/>
              </a:rPr>
              <a:t>e</a:t>
            </a:r>
            <a:r>
              <a:rPr lang="en-IN" sz="2200" spc="-27" dirty="0">
                <a:latin typeface="Metropolis" panose="00000500000000000000" pitchFamily="50" charset="0"/>
              </a:rPr>
              <a:t>r</a:t>
            </a:r>
            <a:r>
              <a:rPr lang="en-IN" sz="2200" spc="-3" dirty="0">
                <a:latin typeface="Metropolis" panose="00000500000000000000" pitchFamily="50" charset="0"/>
              </a:rPr>
              <a:t>a</a:t>
            </a:r>
            <a:r>
              <a:rPr lang="en-IN" sz="2200" spc="-1" dirty="0">
                <a:latin typeface="Metropolis" panose="00000500000000000000" pitchFamily="50" charset="0"/>
              </a:rPr>
              <a:t>l</a:t>
            </a:r>
            <a:r>
              <a:rPr lang="en-IN" sz="2200" spc="-128" dirty="0">
                <a:latin typeface="Metropolis" panose="00000500000000000000" pitchFamily="50" charset="0"/>
              </a:rPr>
              <a:t> </a:t>
            </a:r>
            <a:r>
              <a:rPr lang="en-IN" sz="2200" spc="-17" dirty="0">
                <a:latin typeface="Metropolis" panose="00000500000000000000" pitchFamily="50" charset="0"/>
              </a:rPr>
              <a:t>L</a:t>
            </a:r>
            <a:r>
              <a:rPr lang="en-IN" sz="2200" spc="-27"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13" dirty="0">
                <a:latin typeface="Metropolis" panose="00000500000000000000" pitchFamily="50" charset="0"/>
              </a:rPr>
              <a:t>er</a:t>
            </a:r>
            <a:endParaRPr lang="en-IN" sz="2200" spc="-1" dirty="0">
              <a:latin typeface="Metropolis" panose="00000500000000000000" pitchFamily="50" charset="0"/>
            </a:endParaRPr>
          </a:p>
          <a:p>
            <a:pPr marL="351831" indent="-342719">
              <a:spcBef>
                <a:spcPts val="778"/>
              </a:spcBef>
              <a:buFont typeface="Arial"/>
              <a:buChar char="•"/>
            </a:pPr>
            <a:r>
              <a:rPr lang="en-IN" sz="2200" spc="-22" dirty="0">
                <a:latin typeface="Metropolis" panose="00000500000000000000" pitchFamily="50" charset="0"/>
              </a:rPr>
              <a:t>D</a:t>
            </a:r>
            <a:r>
              <a:rPr lang="en-IN" sz="2200" spc="-34" dirty="0">
                <a:latin typeface="Metropolis" panose="00000500000000000000" pitchFamily="50" charset="0"/>
              </a:rPr>
              <a:t>y</a:t>
            </a:r>
            <a:r>
              <a:rPr lang="en-IN" sz="2200" spc="-20" dirty="0">
                <a:latin typeface="Metropolis" panose="00000500000000000000" pitchFamily="50" charset="0"/>
              </a:rPr>
              <a:t>n</a:t>
            </a:r>
            <a:r>
              <a:rPr lang="en-IN" sz="2200" spc="-34" dirty="0">
                <a:latin typeface="Metropolis" panose="00000500000000000000" pitchFamily="50" charset="0"/>
              </a:rPr>
              <a:t>a</a:t>
            </a:r>
            <a:r>
              <a:rPr lang="en-IN" sz="2200" spc="-27" dirty="0">
                <a:latin typeface="Metropolis" panose="00000500000000000000" pitchFamily="50" charset="0"/>
              </a:rPr>
              <a:t>mi</a:t>
            </a:r>
            <a:r>
              <a:rPr lang="en-IN" sz="2200" spc="-13" dirty="0">
                <a:latin typeface="Metropolis" panose="00000500000000000000" pitchFamily="50" charset="0"/>
              </a:rPr>
              <a:t>c</a:t>
            </a:r>
            <a:r>
              <a:rPr lang="en-IN" sz="2200" spc="-72" dirty="0">
                <a:latin typeface="Metropolis" panose="00000500000000000000" pitchFamily="50" charset="0"/>
              </a:rPr>
              <a:t> </a:t>
            </a:r>
            <a:r>
              <a:rPr lang="en-IN" sz="2200" spc="-17" dirty="0">
                <a:latin typeface="Metropolis" panose="00000500000000000000" pitchFamily="50" charset="0"/>
              </a:rPr>
              <a:t>L</a:t>
            </a:r>
            <a:r>
              <a:rPr lang="en-IN" sz="2200" spc="-27" dirty="0">
                <a:latin typeface="Metropolis" panose="00000500000000000000" pitchFamily="50" charset="0"/>
              </a:rPr>
              <a:t>o</a:t>
            </a:r>
            <a:r>
              <a:rPr lang="en-IN" sz="2200" spc="-20" dirty="0">
                <a:latin typeface="Metropolis" panose="00000500000000000000" pitchFamily="50" charset="0"/>
              </a:rPr>
              <a:t>a</a:t>
            </a:r>
            <a:r>
              <a:rPr lang="en-IN" sz="2200" spc="-34" dirty="0">
                <a:latin typeface="Metropolis" panose="00000500000000000000" pitchFamily="50" charset="0"/>
              </a:rPr>
              <a:t>d</a:t>
            </a:r>
            <a:r>
              <a:rPr lang="en-IN" sz="2200" spc="-13" dirty="0">
                <a:latin typeface="Metropolis" panose="00000500000000000000" pitchFamily="50" charset="0"/>
              </a:rPr>
              <a:t>er</a:t>
            </a:r>
            <a:endParaRPr lang="en-IN" sz="2200" spc="-1" dirty="0">
              <a:latin typeface="Metropolis" panose="00000500000000000000" pitchFamily="50" charset="0"/>
            </a:endParaRPr>
          </a:p>
        </p:txBody>
      </p:sp>
      <p:sp>
        <p:nvSpPr>
          <p:cNvPr id="11" name="CustomShape 5"/>
          <p:cNvSpPr/>
          <p:nvPr/>
        </p:nvSpPr>
        <p:spPr>
          <a:xfrm>
            <a:off x="2482453" y="3321844"/>
            <a:ext cx="5888953" cy="52852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ctr"/>
            <a:r>
              <a:rPr lang="en-IN" sz="2200" spc="-1" dirty="0">
                <a:solidFill>
                  <a:srgbClr val="FF0000"/>
                </a:solidFill>
                <a:latin typeface="Metropolis" panose="00000500000000000000" pitchFamily="50" charset="0"/>
              </a:rPr>
              <a:t>Types of Loader</a:t>
            </a:r>
          </a:p>
        </p:txBody>
      </p:sp>
      <p:pic>
        <p:nvPicPr>
          <p:cNvPr id="7" name="Picture 1" descr="C:\Users\USER\Pictures\New Picture.png"/>
          <p:cNvPicPr>
            <a:picLocks noChangeAspect="1" noChangeArrowheads="1"/>
          </p:cNvPicPr>
          <p:nvPr/>
        </p:nvPicPr>
        <p:blipFill>
          <a:blip r:embed="rId2" cstate="print"/>
          <a:srcRect/>
          <a:stretch>
            <a:fillRect/>
          </a:stretch>
        </p:blipFill>
        <p:spPr bwMode="auto">
          <a:xfrm>
            <a:off x="5322094" y="1339454"/>
            <a:ext cx="3011537" cy="1716273"/>
          </a:xfrm>
          <a:prstGeom prst="rect">
            <a:avLst/>
          </a:prstGeom>
          <a:noFill/>
          <a:effectLst>
            <a:glow rad="127000">
              <a:schemeClr val="accent1">
                <a:alpha val="0"/>
              </a:schemeClr>
            </a:glow>
            <a:reflection stA="0" endPos="65000" dist="50800" dir="5400000" sy="-100000" algn="bl" rotWithShape="0"/>
          </a:effectLst>
        </p:spPr>
      </p:pic>
      <p:sp>
        <p:nvSpPr>
          <p:cNvPr id="2" name="Google Shape;132;p17">
            <a:extLst>
              <a:ext uri="{FF2B5EF4-FFF2-40B4-BE49-F238E27FC236}">
                <a16:creationId xmlns:a16="http://schemas.microsoft.com/office/drawing/2014/main" id="{A36DF1F8-080D-CC80-605F-102C0A36B74F}"/>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018AB3A2-3044-186E-A67C-17B3578589D3}"/>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59677E36-F8C2-527F-15A5-3153C69970CC}"/>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7F17DD5E-152C-92D6-42E5-A6E2B4B48D4B}"/>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15244403-5128-9E6D-4EE2-76A2C5929864}"/>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8" name="Google Shape;147;p17" descr="National Institutional Ranking Framework - Wikipedia">
            <a:extLst>
              <a:ext uri="{FF2B5EF4-FFF2-40B4-BE49-F238E27FC236}">
                <a16:creationId xmlns:a16="http://schemas.microsoft.com/office/drawing/2014/main" id="{3367CF03-0703-250B-FFE6-93AC71510E71}"/>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2" name="Google Shape;148;p17" descr="logo – NAAC accredited with Grade A">
            <a:extLst>
              <a:ext uri="{FF2B5EF4-FFF2-40B4-BE49-F238E27FC236}">
                <a16:creationId xmlns:a16="http://schemas.microsoft.com/office/drawing/2014/main" id="{ED1F7EC2-7B55-E834-B9F6-9B56E12E345F}"/>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3" name="Google Shape;109;p16">
            <a:extLst>
              <a:ext uri="{FF2B5EF4-FFF2-40B4-BE49-F238E27FC236}">
                <a16:creationId xmlns:a16="http://schemas.microsoft.com/office/drawing/2014/main" id="{43EA6C4D-E6F0-0246-380C-AA7C748C0825}"/>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 name="Google Shape;110;p16">
            <a:extLst>
              <a:ext uri="{FF2B5EF4-FFF2-40B4-BE49-F238E27FC236}">
                <a16:creationId xmlns:a16="http://schemas.microsoft.com/office/drawing/2014/main" id="{A2618704-346F-02DC-0DEA-7A4AE032DE45}"/>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5" name="Google Shape;116;p16" descr="NBA Accreditation - BCET | Top B.tech College in West Bengal">
            <a:extLst>
              <a:ext uri="{FF2B5EF4-FFF2-40B4-BE49-F238E27FC236}">
                <a16:creationId xmlns:a16="http://schemas.microsoft.com/office/drawing/2014/main" id="{A9AD138C-A619-43DD-32F7-AECA7DC5B0E8}"/>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6" name="Google Shape;117;p16" descr="ariia">
            <a:extLst>
              <a:ext uri="{FF2B5EF4-FFF2-40B4-BE49-F238E27FC236}">
                <a16:creationId xmlns:a16="http://schemas.microsoft.com/office/drawing/2014/main" id="{27042F4F-A3C3-8270-61AB-EE8D86EAD46C}"/>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7" name="Google Shape;124;p16" descr="National Institutional Ranking Framework - Wikipedia">
            <a:extLst>
              <a:ext uri="{FF2B5EF4-FFF2-40B4-BE49-F238E27FC236}">
                <a16:creationId xmlns:a16="http://schemas.microsoft.com/office/drawing/2014/main" id="{DCC4C0A9-7C2D-F2BF-3E24-9E941F228DD5}"/>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8" name="Google Shape;125;p16" descr="logo – NAAC accredited with Grade A">
            <a:extLst>
              <a:ext uri="{FF2B5EF4-FFF2-40B4-BE49-F238E27FC236}">
                <a16:creationId xmlns:a16="http://schemas.microsoft.com/office/drawing/2014/main" id="{D49DF941-02D4-B05C-7F9B-851A92681201}"/>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9" name="Rectangle 18">
            <a:extLst>
              <a:ext uri="{FF2B5EF4-FFF2-40B4-BE49-F238E27FC236}">
                <a16:creationId xmlns:a16="http://schemas.microsoft.com/office/drawing/2014/main" id="{3C01B14C-275E-497E-3AB2-52B7CAEF29E2}"/>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0" name="Picture 19" descr="A black background with red letters&#10;&#10;AI-generated content may be incorrect.">
            <a:extLst>
              <a:ext uri="{FF2B5EF4-FFF2-40B4-BE49-F238E27FC236}">
                <a16:creationId xmlns:a16="http://schemas.microsoft.com/office/drawing/2014/main" id="{5333691C-BADE-577B-7AB0-24C32B95F5C0}"/>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2"/>
          <p:cNvSpPr/>
          <p:nvPr/>
        </p:nvSpPr>
        <p:spPr>
          <a:xfrm>
            <a:off x="937322" y="135675"/>
            <a:ext cx="6989034" cy="49435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ctr">
              <a:lnSpc>
                <a:spcPts val="3894"/>
              </a:lnSpc>
            </a:pPr>
            <a:r>
              <a:rPr lang="en-IN" sz="3200" b="1" spc="8" dirty="0">
                <a:solidFill>
                  <a:srgbClr val="FF0000"/>
                </a:solidFill>
                <a:latin typeface="Metropolis" panose="00000500000000000000" pitchFamily="50" charset="0"/>
              </a:rPr>
              <a:t>Basi</a:t>
            </a:r>
            <a:r>
              <a:rPr lang="en-IN" sz="3200" b="1" spc="-1" dirty="0">
                <a:solidFill>
                  <a:srgbClr val="FF0000"/>
                </a:solidFill>
                <a:latin typeface="Metropolis" panose="00000500000000000000" pitchFamily="50" charset="0"/>
              </a:rPr>
              <a:t>c</a:t>
            </a:r>
            <a:r>
              <a:rPr lang="en-IN" sz="3200" b="1" spc="41" dirty="0">
                <a:solidFill>
                  <a:srgbClr val="FF0000"/>
                </a:solidFill>
                <a:latin typeface="Metropolis" panose="00000500000000000000" pitchFamily="50" charset="0"/>
              </a:rPr>
              <a:t> </a:t>
            </a:r>
            <a:r>
              <a:rPr lang="en-IN" sz="3200" b="1" spc="8" dirty="0">
                <a:solidFill>
                  <a:srgbClr val="FF0000"/>
                </a:solidFill>
                <a:latin typeface="Metropolis" panose="00000500000000000000" pitchFamily="50" charset="0"/>
              </a:rPr>
              <a:t>f</a:t>
            </a:r>
            <a:r>
              <a:rPr lang="en-IN" sz="3200" b="1" spc="13" dirty="0">
                <a:solidFill>
                  <a:srgbClr val="FF0000"/>
                </a:solidFill>
                <a:latin typeface="Metropolis" panose="00000500000000000000" pitchFamily="50" charset="0"/>
              </a:rPr>
              <a:t>un</a:t>
            </a:r>
            <a:r>
              <a:rPr lang="en-IN" sz="3200" b="1" spc="8" dirty="0">
                <a:solidFill>
                  <a:srgbClr val="FF0000"/>
                </a:solidFill>
                <a:latin typeface="Metropolis" panose="00000500000000000000" pitchFamily="50" charset="0"/>
              </a:rPr>
              <a:t>c</a:t>
            </a:r>
            <a:r>
              <a:rPr lang="en-IN" sz="3200" b="1" spc="13" dirty="0">
                <a:solidFill>
                  <a:srgbClr val="FF0000"/>
                </a:solidFill>
                <a:latin typeface="Metropolis" panose="00000500000000000000" pitchFamily="50" charset="0"/>
              </a:rPr>
              <a:t>t</a:t>
            </a:r>
            <a:r>
              <a:rPr lang="en-IN" sz="3200" b="1" spc="8" dirty="0">
                <a:solidFill>
                  <a:srgbClr val="FF0000"/>
                </a:solidFill>
                <a:latin typeface="Metropolis" panose="00000500000000000000" pitchFamily="50" charset="0"/>
              </a:rPr>
              <a:t>i</a:t>
            </a:r>
            <a:r>
              <a:rPr lang="en-IN" sz="3200" b="1" spc="13" dirty="0">
                <a:solidFill>
                  <a:srgbClr val="FF0000"/>
                </a:solidFill>
                <a:latin typeface="Metropolis" panose="00000500000000000000" pitchFamily="50" charset="0"/>
              </a:rPr>
              <a:t>o</a:t>
            </a:r>
            <a:r>
              <a:rPr lang="en-IN" sz="3200" b="1" spc="-1" dirty="0">
                <a:solidFill>
                  <a:srgbClr val="FF0000"/>
                </a:solidFill>
                <a:latin typeface="Metropolis" panose="00000500000000000000" pitchFamily="50" charset="0"/>
              </a:rPr>
              <a:t>n</a:t>
            </a:r>
            <a:r>
              <a:rPr lang="en-IN" sz="3200" b="1" spc="49" dirty="0">
                <a:solidFill>
                  <a:srgbClr val="FF0000"/>
                </a:solidFill>
                <a:latin typeface="Metropolis" panose="00000500000000000000" pitchFamily="50" charset="0"/>
              </a:rPr>
              <a:t> </a:t>
            </a:r>
            <a:r>
              <a:rPr lang="en-IN" sz="3200" b="1" spc="13" dirty="0">
                <a:solidFill>
                  <a:srgbClr val="FF0000"/>
                </a:solidFill>
                <a:latin typeface="Metropolis" panose="00000500000000000000" pitchFamily="50" charset="0"/>
              </a:rPr>
              <a:t>o</a:t>
            </a:r>
            <a:r>
              <a:rPr lang="en-IN" sz="3200" b="1" spc="-1" dirty="0">
                <a:solidFill>
                  <a:srgbClr val="FF0000"/>
                </a:solidFill>
                <a:latin typeface="Metropolis" panose="00000500000000000000" pitchFamily="50" charset="0"/>
              </a:rPr>
              <a:t>f</a:t>
            </a:r>
            <a:r>
              <a:rPr lang="en-IN" sz="3200" b="1" spc="34" dirty="0">
                <a:solidFill>
                  <a:srgbClr val="FF0000"/>
                </a:solidFill>
                <a:latin typeface="Metropolis" panose="00000500000000000000" pitchFamily="50" charset="0"/>
              </a:rPr>
              <a:t> </a:t>
            </a:r>
            <a:r>
              <a:rPr lang="en-IN" sz="3200" b="1" spc="13" dirty="0">
                <a:solidFill>
                  <a:srgbClr val="FF0000"/>
                </a:solidFill>
                <a:latin typeface="Metropolis" panose="00000500000000000000" pitchFamily="50" charset="0"/>
              </a:rPr>
              <a:t>lo</a:t>
            </a:r>
            <a:r>
              <a:rPr lang="en-IN" sz="3200" b="1" spc="8" dirty="0">
                <a:solidFill>
                  <a:srgbClr val="FF0000"/>
                </a:solidFill>
                <a:latin typeface="Metropolis" panose="00000500000000000000" pitchFamily="50" charset="0"/>
              </a:rPr>
              <a:t>a</a:t>
            </a:r>
            <a:r>
              <a:rPr lang="en-IN" sz="3200" b="1" spc="13" dirty="0">
                <a:solidFill>
                  <a:srgbClr val="FF0000"/>
                </a:solidFill>
                <a:latin typeface="Metropolis" panose="00000500000000000000" pitchFamily="50" charset="0"/>
              </a:rPr>
              <a:t>d</a:t>
            </a:r>
            <a:r>
              <a:rPr lang="en-IN" sz="3200" b="1" spc="8" dirty="0">
                <a:solidFill>
                  <a:srgbClr val="FF0000"/>
                </a:solidFill>
                <a:latin typeface="Metropolis" panose="00000500000000000000" pitchFamily="50" charset="0"/>
              </a:rPr>
              <a:t>e</a:t>
            </a:r>
            <a:r>
              <a:rPr lang="en-IN" sz="3200" b="1" spc="-1" dirty="0">
                <a:solidFill>
                  <a:srgbClr val="FF0000"/>
                </a:solidFill>
                <a:latin typeface="Metropolis" panose="00000500000000000000" pitchFamily="50" charset="0"/>
              </a:rPr>
              <a:t>r</a:t>
            </a:r>
            <a:endParaRPr lang="en-IN" sz="3200" spc="-1" dirty="0">
              <a:solidFill>
                <a:srgbClr val="FF0000"/>
              </a:solidFill>
              <a:latin typeface="Metropolis" panose="00000500000000000000" pitchFamily="50" charset="0"/>
            </a:endParaRPr>
          </a:p>
        </p:txBody>
      </p:sp>
      <p:sp>
        <p:nvSpPr>
          <p:cNvPr id="201" name="CustomShape 3"/>
          <p:cNvSpPr/>
          <p:nvPr/>
        </p:nvSpPr>
        <p:spPr>
          <a:xfrm>
            <a:off x="418455" y="630028"/>
            <a:ext cx="8353586" cy="5741095"/>
          </a:xfrm>
          <a:prstGeom prst="rect">
            <a:avLst/>
          </a:prstGeom>
          <a:blipFill rotWithShape="0">
            <a:blip r:embed="rId2"/>
            <a:stretch>
              <a:fillRect/>
            </a:stretch>
          </a:blipFill>
          <a:ln>
            <a:noFill/>
          </a:ln>
          <a:effectLst>
            <a:glow rad="127000">
              <a:schemeClr val="accent1">
                <a:alpha val="0"/>
              </a:schemeClr>
            </a:glow>
          </a:effectLst>
        </p:spPr>
        <p:style>
          <a:lnRef idx="0">
            <a:scrgbClr r="0" g="0" b="0"/>
          </a:lnRef>
          <a:fillRef idx="0">
            <a:scrgbClr r="0" g="0" b="0"/>
          </a:fillRef>
          <a:effectRef idx="0">
            <a:scrgbClr r="0" g="0" b="0"/>
          </a:effectRef>
          <a:fontRef idx="minor"/>
        </p:style>
        <p:txBody>
          <a:bodyPr/>
          <a:lstStyle/>
          <a:p>
            <a:endParaRPr lang="en-US" sz="984"/>
          </a:p>
        </p:txBody>
      </p:sp>
      <p:sp>
        <p:nvSpPr>
          <p:cNvPr id="2" name="Google Shape;132;p17">
            <a:extLst>
              <a:ext uri="{FF2B5EF4-FFF2-40B4-BE49-F238E27FC236}">
                <a16:creationId xmlns:a16="http://schemas.microsoft.com/office/drawing/2014/main" id="{EB97DA67-0C8E-0354-EE6C-F1357F9DFA06}"/>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8F01AF3B-C39A-B181-AFE2-83F47F280E80}"/>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DF4F2758-E970-FF70-DC5C-FDCB5807AB44}"/>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4EF8B5CC-207B-7F59-B0EE-E937B2CC2DA9}"/>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A86D77EE-4507-58D1-642A-99418FD410B0}"/>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58F14544-FF89-D145-9B5D-551FD7D1F0D3}"/>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E925FF18-6749-4490-0DE9-0B9893BFD7C4}"/>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CC3F6439-7126-D602-D001-430EF343F92F}"/>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31CBB45C-F685-806D-CAC3-290E691459B4}"/>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59F555B5-893E-2336-6E74-AFE21D0EE51C}"/>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76E323A8-6360-8C55-4BF0-4A141D58CB56}"/>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DA80AD26-2BB4-3BDE-F534-48F46452B0FC}"/>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4B32DF84-22AF-28CF-D908-E1847BAB79CC}"/>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A0312EE5-CB19-562B-21B6-107FDF1590F0}"/>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21E0498D-A277-8E8D-21BF-7C3C0EC84915}"/>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2"/>
          <p:cNvSpPr txBox="1"/>
          <p:nvPr/>
        </p:nvSpPr>
        <p:spPr>
          <a:xfrm>
            <a:off x="178594" y="80963"/>
            <a:ext cx="8400319" cy="715145"/>
          </a:xfrm>
          <a:prstGeom prst="rect">
            <a:avLst/>
          </a:prstGeom>
          <a:noFill/>
          <a:ln>
            <a:noFill/>
          </a:ln>
        </p:spPr>
        <p:txBody>
          <a:bodyPr lIns="0" tIns="75431" rIns="0" bIns="0"/>
          <a:lstStyle/>
          <a:p>
            <a:pPr marL="403225" algn="ctr"/>
            <a:r>
              <a:rPr lang="de-DE" sz="3200" b="1" spc="6" dirty="0">
                <a:solidFill>
                  <a:srgbClr val="FF0000"/>
                </a:solidFill>
                <a:latin typeface="Metropolis" panose="00000500000000000000" pitchFamily="50" charset="0"/>
              </a:rPr>
              <a:t>R</a:t>
            </a:r>
            <a:r>
              <a:rPr lang="de-DE" sz="3200" b="1" spc="8" dirty="0">
                <a:solidFill>
                  <a:srgbClr val="FF0000"/>
                </a:solidFill>
                <a:latin typeface="Metropolis" panose="00000500000000000000" pitchFamily="50" charset="0"/>
              </a:rPr>
              <a:t>elo</a:t>
            </a:r>
            <a:r>
              <a:rPr lang="de-DE" sz="3200" b="1" spc="6" dirty="0">
                <a:solidFill>
                  <a:srgbClr val="FF0000"/>
                </a:solidFill>
                <a:latin typeface="Metropolis" panose="00000500000000000000" pitchFamily="50" charset="0"/>
              </a:rPr>
              <a:t>ca</a:t>
            </a:r>
            <a:r>
              <a:rPr lang="de-DE" sz="3200" b="1" spc="8" dirty="0">
                <a:solidFill>
                  <a:srgbClr val="FF0000"/>
                </a:solidFill>
                <a:latin typeface="Metropolis" panose="00000500000000000000" pitchFamily="50" charset="0"/>
              </a:rPr>
              <a:t>tio</a:t>
            </a:r>
            <a:r>
              <a:rPr lang="de-DE" sz="3200" b="1" spc="-1" dirty="0">
                <a:solidFill>
                  <a:srgbClr val="FF0000"/>
                </a:solidFill>
                <a:latin typeface="Metropolis" panose="00000500000000000000" pitchFamily="50" charset="0"/>
              </a:rPr>
              <a:t>n</a:t>
            </a:r>
            <a:endParaRPr lang="de-DE" sz="3200" spc="-1" dirty="0">
              <a:solidFill>
                <a:srgbClr val="FF0000"/>
              </a:solidFill>
              <a:latin typeface="Metropolis" panose="00000500000000000000" pitchFamily="50" charset="0"/>
            </a:endParaRPr>
          </a:p>
        </p:txBody>
      </p:sp>
      <p:pic>
        <p:nvPicPr>
          <p:cNvPr id="59393" name="Picture 1" descr="C:\Users\USER\Pictures\New Picture (1).png"/>
          <p:cNvPicPr>
            <a:picLocks noChangeAspect="1" noChangeArrowheads="1"/>
          </p:cNvPicPr>
          <p:nvPr/>
        </p:nvPicPr>
        <p:blipFill>
          <a:blip r:embed="rId2"/>
          <a:srcRect/>
          <a:stretch>
            <a:fillRect/>
          </a:stretch>
        </p:blipFill>
        <p:spPr bwMode="auto">
          <a:xfrm>
            <a:off x="601638" y="1512467"/>
            <a:ext cx="7940725" cy="3833068"/>
          </a:xfrm>
          <a:prstGeom prst="rect">
            <a:avLst/>
          </a:prstGeom>
          <a:noFill/>
        </p:spPr>
      </p:pic>
      <p:sp>
        <p:nvSpPr>
          <p:cNvPr id="2" name="Google Shape;132;p17">
            <a:extLst>
              <a:ext uri="{FF2B5EF4-FFF2-40B4-BE49-F238E27FC236}">
                <a16:creationId xmlns:a16="http://schemas.microsoft.com/office/drawing/2014/main" id="{7C9B5A58-4A62-1147-8A13-70294B63E80E}"/>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67DDCB0C-E5B3-6E41-193C-078810BCDD06}"/>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198159E8-54A9-5828-8836-3372CDCB89E0}"/>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E1544D55-2650-A7BA-0C91-D94A2C966405}"/>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7F5774FC-B7E3-B500-DEAB-DC739DC0E30B}"/>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B7B874A3-F781-8B32-5CCA-59692123F676}"/>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3F83FC8F-3C89-DE04-C8D0-E76BC211F6E2}"/>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4A6253EC-4BCC-AA90-F28B-47B563375EFC}"/>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8FF7D928-C33D-4ABB-8582-2216F9BE0887}"/>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1BD9E608-4304-C410-CA02-935E1380F969}"/>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C73D1AE8-5C77-43E3-80D8-3D943B437CB4}"/>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43AAB4D7-3EDE-885D-6F47-4CCE655FEF39}"/>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FEB71604-CEF3-FF76-10E0-F3E9597F0ED8}"/>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EDDED472-7B4A-27F3-61C6-6920AC9999E0}"/>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C11D0250-EE79-73F8-E93C-23F5FF939E67}"/>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5"/>
          <p:cNvSpPr/>
          <p:nvPr/>
        </p:nvSpPr>
        <p:spPr>
          <a:xfrm>
            <a:off x="8352872" y="64294"/>
            <a:ext cx="790509"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2000">
              <a:latin typeface="Metropolis" panose="00000500000000000000" pitchFamily="50" charset="0"/>
            </a:endParaRPr>
          </a:p>
        </p:txBody>
      </p:sp>
      <p:sp>
        <p:nvSpPr>
          <p:cNvPr id="421" name="CustomShape 7"/>
          <p:cNvSpPr/>
          <p:nvPr/>
        </p:nvSpPr>
        <p:spPr>
          <a:xfrm>
            <a:off x="285750" y="1597978"/>
            <a:ext cx="8518922" cy="105451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buFont typeface="Arial"/>
              <a:buChar char="•"/>
            </a:pPr>
            <a:r>
              <a:rPr lang="en-IN" sz="2000" spc="-1" dirty="0">
                <a:latin typeface="Metropolis" panose="00000500000000000000" pitchFamily="50" charset="0"/>
                <a:cs typeface="Times New Roman" pitchFamily="18" charset="0"/>
              </a:rPr>
              <a:t>M</a:t>
            </a:r>
            <a:r>
              <a:rPr lang="en-IN" sz="2000" spc="-17" dirty="0">
                <a:latin typeface="Metropolis" panose="00000500000000000000" pitchFamily="50" charset="0"/>
                <a:cs typeface="Times New Roman" pitchFamily="18" charset="0"/>
              </a:rPr>
              <a:t>a</a:t>
            </a:r>
            <a:r>
              <a:rPr lang="en-IN" sz="2000" spc="-8" dirty="0">
                <a:latin typeface="Metropolis" panose="00000500000000000000" pitchFamily="50" charset="0"/>
                <a:cs typeface="Times New Roman" pitchFamily="18" charset="0"/>
              </a:rPr>
              <a:t>c</a:t>
            </a:r>
            <a:r>
              <a:rPr lang="en-IN" sz="2000" spc="-27" dirty="0">
                <a:latin typeface="Metropolis" panose="00000500000000000000" pitchFamily="50" charset="0"/>
                <a:cs typeface="Times New Roman" pitchFamily="18" charset="0"/>
              </a:rPr>
              <a:t>r</a:t>
            </a:r>
            <a:r>
              <a:rPr lang="en-IN" sz="2000" spc="-1" dirty="0">
                <a:latin typeface="Metropolis" panose="00000500000000000000" pitchFamily="50" charset="0"/>
                <a:cs typeface="Times New Roman" pitchFamily="18" charset="0"/>
              </a:rPr>
              <a:t>o</a:t>
            </a:r>
          </a:p>
          <a:p>
            <a:pPr marL="465227">
              <a:spcBef>
                <a:spcPts val="38"/>
              </a:spcBef>
            </a:pPr>
            <a:r>
              <a:rPr lang="en-IN" sz="2000" spc="-13" dirty="0">
                <a:latin typeface="Metropolis" panose="00000500000000000000" pitchFamily="50" charset="0"/>
                <a:cs typeface="Times New Roman" pitchFamily="18" charset="0"/>
              </a:rPr>
              <a:t>–	</a:t>
            </a:r>
            <a:r>
              <a:rPr lang="en-IN" sz="2000" spc="-34" dirty="0">
                <a:latin typeface="Metropolis" panose="00000500000000000000" pitchFamily="50" charset="0"/>
                <a:cs typeface="Times New Roman" pitchFamily="18" charset="0"/>
              </a:rPr>
              <a:t>M</a:t>
            </a:r>
            <a:r>
              <a:rPr lang="en-IN" sz="2000" spc="-27" dirty="0">
                <a:latin typeface="Metropolis" panose="00000500000000000000" pitchFamily="50" charset="0"/>
                <a:cs typeface="Times New Roman" pitchFamily="18" charset="0"/>
              </a:rPr>
              <a:t>a</a:t>
            </a:r>
            <a:r>
              <a:rPr lang="en-IN" sz="2000" spc="-30" dirty="0">
                <a:latin typeface="Metropolis" panose="00000500000000000000" pitchFamily="50" charset="0"/>
                <a:cs typeface="Times New Roman" pitchFamily="18" charset="0"/>
              </a:rPr>
              <a:t>c</a:t>
            </a:r>
            <a:r>
              <a:rPr lang="en-IN" sz="2000" spc="-34" dirty="0">
                <a:latin typeface="Metropolis" panose="00000500000000000000" pitchFamily="50" charset="0"/>
                <a:cs typeface="Times New Roman" pitchFamily="18" charset="0"/>
              </a:rPr>
              <a:t>r</a:t>
            </a:r>
            <a:r>
              <a:rPr lang="en-IN" sz="2000" spc="-13" dirty="0">
                <a:latin typeface="Metropolis" panose="00000500000000000000" pitchFamily="50" charset="0"/>
                <a:cs typeface="Times New Roman" pitchFamily="18" charset="0"/>
              </a:rPr>
              <a:t>o</a:t>
            </a:r>
            <a:r>
              <a:rPr lang="en-IN" sz="2000" spc="-66" dirty="0">
                <a:latin typeface="Metropolis" panose="00000500000000000000" pitchFamily="50" charset="0"/>
                <a:cs typeface="Times New Roman" pitchFamily="18" charset="0"/>
              </a:rPr>
              <a:t> </a:t>
            </a:r>
            <a:r>
              <a:rPr lang="en-IN" sz="2000" spc="-8" dirty="0">
                <a:latin typeface="Metropolis" panose="00000500000000000000" pitchFamily="50" charset="0"/>
                <a:cs typeface="Times New Roman" pitchFamily="18" charset="0"/>
              </a:rPr>
              <a:t>is</a:t>
            </a:r>
            <a:r>
              <a:rPr lang="en-IN" sz="2000" spc="-51"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a</a:t>
            </a:r>
            <a:r>
              <a:rPr lang="en-IN" sz="2000" spc="-51" dirty="0">
                <a:latin typeface="Metropolis" panose="00000500000000000000" pitchFamily="50" charset="0"/>
                <a:cs typeface="Times New Roman" pitchFamily="18" charset="0"/>
              </a:rPr>
              <a:t> </a:t>
            </a:r>
            <a:r>
              <a:rPr lang="en-IN" sz="2000" spc="-22" dirty="0">
                <a:latin typeface="Metropolis" panose="00000500000000000000" pitchFamily="50" charset="0"/>
                <a:cs typeface="Times New Roman" pitchFamily="18" charset="0"/>
              </a:rPr>
              <a:t>s</a:t>
            </a:r>
            <a:r>
              <a:rPr lang="en-IN" sz="2000" spc="-8" dirty="0">
                <a:latin typeface="Metropolis" panose="00000500000000000000" pitchFamily="50" charset="0"/>
                <a:cs typeface="Times New Roman" pitchFamily="18" charset="0"/>
              </a:rPr>
              <a:t>i</a:t>
            </a:r>
            <a:r>
              <a:rPr lang="en-IN" sz="2000" spc="-17" dirty="0">
                <a:latin typeface="Metropolis" panose="00000500000000000000" pitchFamily="50" charset="0"/>
                <a:cs typeface="Times New Roman" pitchFamily="18" charset="0"/>
              </a:rPr>
              <a:t>n</a:t>
            </a:r>
            <a:r>
              <a:rPr lang="en-IN" sz="2000" spc="-27" dirty="0">
                <a:latin typeface="Metropolis" panose="00000500000000000000" pitchFamily="50" charset="0"/>
                <a:cs typeface="Times New Roman" pitchFamily="18" charset="0"/>
              </a:rPr>
              <a:t>g</a:t>
            </a:r>
            <a:r>
              <a:rPr lang="en-IN" sz="2000" spc="-8" dirty="0">
                <a:latin typeface="Metropolis" panose="00000500000000000000" pitchFamily="50" charset="0"/>
                <a:cs typeface="Times New Roman" pitchFamily="18" charset="0"/>
              </a:rPr>
              <a:t>le</a:t>
            </a:r>
            <a:r>
              <a:rPr lang="en-IN" sz="2000" spc="-66" dirty="0">
                <a:latin typeface="Metropolis" panose="00000500000000000000" pitchFamily="50" charset="0"/>
                <a:cs typeface="Times New Roman" pitchFamily="18" charset="0"/>
              </a:rPr>
              <a:t> </a:t>
            </a:r>
            <a:r>
              <a:rPr lang="en-IN" sz="2000" spc="-8" dirty="0">
                <a:latin typeface="Metropolis" panose="00000500000000000000" pitchFamily="50" charset="0"/>
                <a:cs typeface="Times New Roman" pitchFamily="18" charset="0"/>
              </a:rPr>
              <a:t>li</a:t>
            </a:r>
            <a:r>
              <a:rPr lang="en-IN" sz="2000" spc="-17" dirty="0">
                <a:latin typeface="Metropolis" panose="00000500000000000000" pitchFamily="50" charset="0"/>
                <a:cs typeface="Times New Roman" pitchFamily="18" charset="0"/>
              </a:rPr>
              <a:t>n</a:t>
            </a:r>
            <a:r>
              <a:rPr lang="en-IN" sz="2000" spc="-8" dirty="0">
                <a:latin typeface="Metropolis" panose="00000500000000000000" pitchFamily="50" charset="0"/>
                <a:cs typeface="Times New Roman" pitchFamily="18" charset="0"/>
              </a:rPr>
              <a:t>e</a:t>
            </a:r>
            <a:r>
              <a:rPr lang="en-IN" sz="2000" spc="-44" dirty="0">
                <a:latin typeface="Metropolis" panose="00000500000000000000" pitchFamily="50" charset="0"/>
                <a:cs typeface="Times New Roman" pitchFamily="18" charset="0"/>
              </a:rPr>
              <a:t> </a:t>
            </a:r>
            <a:r>
              <a:rPr lang="en-IN" sz="2000" spc="-17" dirty="0">
                <a:latin typeface="Metropolis" panose="00000500000000000000" pitchFamily="50" charset="0"/>
                <a:cs typeface="Times New Roman" pitchFamily="18" charset="0"/>
              </a:rPr>
              <a:t>a</a:t>
            </a:r>
            <a:r>
              <a:rPr lang="en-IN" sz="2000" spc="-27" dirty="0">
                <a:latin typeface="Metropolis" panose="00000500000000000000" pitchFamily="50" charset="0"/>
                <a:cs typeface="Times New Roman" pitchFamily="18" charset="0"/>
              </a:rPr>
              <a:t>b</a:t>
            </a:r>
            <a:r>
              <a:rPr lang="en-IN" sz="2000" spc="-17" dirty="0">
                <a:latin typeface="Metropolis" panose="00000500000000000000" pitchFamily="50" charset="0"/>
                <a:cs typeface="Times New Roman" pitchFamily="18" charset="0"/>
              </a:rPr>
              <a:t>b</a:t>
            </a:r>
            <a:r>
              <a:rPr lang="en-IN" sz="2000" spc="-27" dirty="0">
                <a:latin typeface="Metropolis" panose="00000500000000000000" pitchFamily="50" charset="0"/>
                <a:cs typeface="Times New Roman" pitchFamily="18" charset="0"/>
              </a:rPr>
              <a:t>r</a:t>
            </a:r>
            <a:r>
              <a:rPr lang="en-IN" sz="2000" spc="-20" dirty="0">
                <a:latin typeface="Metropolis" panose="00000500000000000000" pitchFamily="50" charset="0"/>
                <a:cs typeface="Times New Roman" pitchFamily="18" charset="0"/>
              </a:rPr>
              <a:t>ev</a:t>
            </a:r>
            <a:r>
              <a:rPr lang="en-IN" sz="2000" spc="-8" dirty="0">
                <a:latin typeface="Metropolis" panose="00000500000000000000" pitchFamily="50" charset="0"/>
                <a:cs typeface="Times New Roman" pitchFamily="18" charset="0"/>
              </a:rPr>
              <a:t>i</a:t>
            </a:r>
            <a:r>
              <a:rPr lang="en-IN" sz="2000" spc="-17" dirty="0">
                <a:latin typeface="Metropolis" panose="00000500000000000000" pitchFamily="50" charset="0"/>
                <a:cs typeface="Times New Roman" pitchFamily="18" charset="0"/>
              </a:rPr>
              <a:t>a</a:t>
            </a:r>
            <a:r>
              <a:rPr lang="en-IN" sz="2000" spc="-27" dirty="0">
                <a:latin typeface="Metropolis" panose="00000500000000000000" pitchFamily="50" charset="0"/>
                <a:cs typeface="Times New Roman" pitchFamily="18" charset="0"/>
              </a:rPr>
              <a:t>t</a:t>
            </a:r>
            <a:r>
              <a:rPr lang="en-IN" sz="2000" spc="-8"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o</a:t>
            </a:r>
            <a:r>
              <a:rPr lang="en-IN" sz="2000" spc="-13" dirty="0">
                <a:latin typeface="Metropolis" panose="00000500000000000000" pitchFamily="50" charset="0"/>
                <a:cs typeface="Times New Roman" pitchFamily="18" charset="0"/>
              </a:rPr>
              <a:t>n</a:t>
            </a:r>
            <a:r>
              <a:rPr lang="en-IN" sz="2000" spc="-54" dirty="0">
                <a:latin typeface="Metropolis" panose="00000500000000000000" pitchFamily="50" charset="0"/>
                <a:cs typeface="Times New Roman" pitchFamily="18" charset="0"/>
              </a:rPr>
              <a:t> </a:t>
            </a:r>
            <a:r>
              <a:rPr lang="en-IN" sz="2000" spc="-22" dirty="0">
                <a:latin typeface="Metropolis" panose="00000500000000000000" pitchFamily="50" charset="0"/>
                <a:cs typeface="Times New Roman" pitchFamily="18" charset="0"/>
              </a:rPr>
              <a:t>f</a:t>
            </a:r>
            <a:r>
              <a:rPr lang="en-IN" sz="2000" spc="-34" dirty="0">
                <a:latin typeface="Metropolis" panose="00000500000000000000" pitchFamily="50" charset="0"/>
                <a:cs typeface="Times New Roman" pitchFamily="18" charset="0"/>
              </a:rPr>
              <a:t>o</a:t>
            </a:r>
            <a:r>
              <a:rPr lang="en-IN" sz="2000" spc="-8" dirty="0">
                <a:latin typeface="Metropolis" panose="00000500000000000000" pitchFamily="50" charset="0"/>
                <a:cs typeface="Times New Roman" pitchFamily="18" charset="0"/>
              </a:rPr>
              <a:t>r</a:t>
            </a:r>
            <a:r>
              <a:rPr lang="en-IN" sz="2000" spc="-90"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a</a:t>
            </a:r>
            <a:r>
              <a:rPr lang="en-IN" sz="2000" spc="-51"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g</a:t>
            </a:r>
            <a:r>
              <a:rPr lang="en-IN" sz="2000" spc="-34" dirty="0">
                <a:latin typeface="Metropolis" panose="00000500000000000000" pitchFamily="50" charset="0"/>
                <a:cs typeface="Times New Roman" pitchFamily="18" charset="0"/>
              </a:rPr>
              <a:t>ro</a:t>
            </a:r>
            <a:r>
              <a:rPr lang="en-IN" sz="2000" spc="-27" dirty="0">
                <a:latin typeface="Metropolis" panose="00000500000000000000" pitchFamily="50" charset="0"/>
                <a:cs typeface="Times New Roman" pitchFamily="18" charset="0"/>
              </a:rPr>
              <a:t>u</a:t>
            </a:r>
            <a:r>
              <a:rPr lang="en-IN" sz="2000" spc="-13" dirty="0">
                <a:latin typeface="Metropolis" panose="00000500000000000000" pitchFamily="50" charset="0"/>
                <a:cs typeface="Times New Roman" pitchFamily="18" charset="0"/>
              </a:rPr>
              <a:t>p</a:t>
            </a:r>
            <a:r>
              <a:rPr lang="en-IN" sz="2000" spc="-63"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o</a:t>
            </a:r>
            <a:r>
              <a:rPr lang="en-IN" sz="2000" spc="-6" dirty="0">
                <a:latin typeface="Metropolis" panose="00000500000000000000" pitchFamily="50" charset="0"/>
                <a:cs typeface="Times New Roman" pitchFamily="18" charset="0"/>
              </a:rPr>
              <a:t>f</a:t>
            </a:r>
            <a:r>
              <a:rPr lang="en-IN" sz="2000" spc="37" dirty="0">
                <a:latin typeface="Metropolis" panose="00000500000000000000" pitchFamily="50" charset="0"/>
                <a:cs typeface="Times New Roman" pitchFamily="18" charset="0"/>
              </a:rPr>
              <a:t> </a:t>
            </a:r>
            <a:r>
              <a:rPr lang="en-IN" sz="2000" spc="-8" dirty="0">
                <a:latin typeface="Metropolis" panose="00000500000000000000" pitchFamily="50" charset="0"/>
                <a:cs typeface="Times New Roman" pitchFamily="18" charset="0"/>
              </a:rPr>
              <a:t>i</a:t>
            </a:r>
            <a:r>
              <a:rPr lang="en-IN" sz="2000" spc="-17" dirty="0">
                <a:latin typeface="Metropolis" panose="00000500000000000000" pitchFamily="50" charset="0"/>
                <a:cs typeface="Times New Roman" pitchFamily="18" charset="0"/>
              </a:rPr>
              <a:t>n</a:t>
            </a:r>
            <a:r>
              <a:rPr lang="en-IN" sz="2000" spc="-30" dirty="0">
                <a:latin typeface="Metropolis" panose="00000500000000000000" pitchFamily="50" charset="0"/>
                <a:cs typeface="Times New Roman" pitchFamily="18" charset="0"/>
              </a:rPr>
              <a:t>s</a:t>
            </a:r>
            <a:r>
              <a:rPr lang="en-IN" sz="2000" spc="-22" dirty="0">
                <a:latin typeface="Metropolis" panose="00000500000000000000" pitchFamily="50" charset="0"/>
                <a:cs typeface="Times New Roman" pitchFamily="18" charset="0"/>
              </a:rPr>
              <a:t>tr</a:t>
            </a:r>
            <a:r>
              <a:rPr lang="en-IN" sz="2000" spc="-13" dirty="0">
                <a:latin typeface="Metropolis" panose="00000500000000000000" pitchFamily="50" charset="0"/>
                <a:cs typeface="Times New Roman" pitchFamily="18" charset="0"/>
              </a:rPr>
              <a:t>uct</a:t>
            </a:r>
            <a:r>
              <a:rPr lang="en-IN" sz="2000" spc="-6" dirty="0">
                <a:latin typeface="Metropolis" panose="00000500000000000000" pitchFamily="50" charset="0"/>
                <a:cs typeface="Times New Roman" pitchFamily="18" charset="0"/>
              </a:rPr>
              <a:t>i</a:t>
            </a:r>
            <a:r>
              <a:rPr lang="en-IN" sz="2000" spc="-34" dirty="0">
                <a:latin typeface="Metropolis" panose="00000500000000000000" pitchFamily="50" charset="0"/>
                <a:cs typeface="Times New Roman" pitchFamily="18" charset="0"/>
              </a:rPr>
              <a:t>o</a:t>
            </a:r>
            <a:r>
              <a:rPr lang="en-IN" sz="2000" spc="-13" dirty="0">
                <a:latin typeface="Metropolis" panose="00000500000000000000" pitchFamily="50" charset="0"/>
                <a:cs typeface="Times New Roman" pitchFamily="18" charset="0"/>
              </a:rPr>
              <a:t>n.</a:t>
            </a:r>
            <a:endParaRPr lang="en-IN" sz="2000" spc="-1" dirty="0">
              <a:latin typeface="Metropolis" panose="00000500000000000000" pitchFamily="50" charset="0"/>
              <a:cs typeface="Times New Roman" pitchFamily="18" charset="0"/>
            </a:endParaRPr>
          </a:p>
        </p:txBody>
      </p:sp>
      <p:sp>
        <p:nvSpPr>
          <p:cNvPr id="422" name="TextShape 8"/>
          <p:cNvSpPr txBox="1"/>
          <p:nvPr/>
        </p:nvSpPr>
        <p:spPr>
          <a:xfrm>
            <a:off x="1451925" y="2995987"/>
            <a:ext cx="6240038" cy="3913819"/>
          </a:xfrm>
          <a:prstGeom prst="rect">
            <a:avLst/>
          </a:prstGeom>
          <a:noFill/>
          <a:ln>
            <a:noFill/>
          </a:ln>
        </p:spPr>
        <p:txBody>
          <a:bodyPr lIns="0" tIns="0" rIns="0" bIns="0"/>
          <a:lstStyle/>
          <a:p>
            <a:pPr marL="1840913"/>
            <a:r>
              <a:rPr lang="de-DE" sz="2000" i="1" spc="-8">
                <a:solidFill>
                  <a:srgbClr val="5C5C5C"/>
                </a:solidFill>
                <a:latin typeface="Metropolis" panose="00000500000000000000" pitchFamily="50" charset="0"/>
              </a:rPr>
              <a:t>-------</a:t>
            </a:r>
            <a:r>
              <a:rPr lang="de-DE" sz="2000" i="1" spc="-6">
                <a:solidFill>
                  <a:srgbClr val="5C5C5C"/>
                </a:solidFill>
                <a:latin typeface="Metropolis" panose="00000500000000000000" pitchFamily="50" charset="0"/>
              </a:rPr>
              <a:t>-</a:t>
            </a:r>
            <a:r>
              <a:rPr lang="de-DE" sz="2000" i="1" spc="-3">
                <a:solidFill>
                  <a:srgbClr val="5C5C5C"/>
                </a:solidFill>
                <a:latin typeface="Metropolis" panose="00000500000000000000" pitchFamily="50" charset="0"/>
              </a:rPr>
              <a:t>S</a:t>
            </a:r>
            <a:r>
              <a:rPr lang="de-DE" sz="2000" i="1" spc="-17">
                <a:solidFill>
                  <a:srgbClr val="5C5C5C"/>
                </a:solidFill>
                <a:latin typeface="Metropolis" panose="00000500000000000000" pitchFamily="50" charset="0"/>
              </a:rPr>
              <a:t>t</a:t>
            </a:r>
            <a:r>
              <a:rPr lang="de-DE" sz="2000" i="1" spc="-8">
                <a:solidFill>
                  <a:srgbClr val="5C5C5C"/>
                </a:solidFill>
                <a:latin typeface="Metropolis" panose="00000500000000000000" pitchFamily="50" charset="0"/>
              </a:rPr>
              <a:t>art</a:t>
            </a:r>
            <a:r>
              <a:rPr lang="de-DE" sz="2000" i="1" spc="-66">
                <a:solidFill>
                  <a:srgbClr val="5C5C5C"/>
                </a:solidFill>
                <a:latin typeface="Metropolis" panose="00000500000000000000" pitchFamily="50" charset="0"/>
              </a:rPr>
              <a:t> </a:t>
            </a:r>
            <a:r>
              <a:rPr lang="de-DE" sz="2000" i="1" spc="-8">
                <a:solidFill>
                  <a:srgbClr val="5C5C5C"/>
                </a:solidFill>
                <a:latin typeface="Metropolis" panose="00000500000000000000" pitchFamily="50" charset="0"/>
              </a:rPr>
              <a:t>o</a:t>
            </a:r>
            <a:r>
              <a:rPr lang="de-DE" sz="2000" i="1" spc="-1">
                <a:solidFill>
                  <a:srgbClr val="5C5C5C"/>
                </a:solidFill>
                <a:latin typeface="Metropolis" panose="00000500000000000000" pitchFamily="50" charset="0"/>
              </a:rPr>
              <a:t>f</a:t>
            </a:r>
            <a:r>
              <a:rPr lang="de-DE" sz="2000" i="1" spc="-178">
                <a:solidFill>
                  <a:srgbClr val="5C5C5C"/>
                </a:solidFill>
                <a:latin typeface="Metropolis" panose="00000500000000000000" pitchFamily="50" charset="0"/>
              </a:rPr>
              <a:t> </a:t>
            </a:r>
            <a:r>
              <a:rPr lang="de-DE" sz="2000" i="1" spc="-8">
                <a:solidFill>
                  <a:srgbClr val="5C5C5C"/>
                </a:solidFill>
                <a:latin typeface="Metropolis" panose="00000500000000000000" pitchFamily="50" charset="0"/>
              </a:rPr>
              <a:t>d</a:t>
            </a:r>
            <a:r>
              <a:rPr lang="de-DE" sz="2000" i="1" spc="-27">
                <a:solidFill>
                  <a:srgbClr val="5C5C5C"/>
                </a:solidFill>
                <a:latin typeface="Metropolis" panose="00000500000000000000" pitchFamily="50" charset="0"/>
              </a:rPr>
              <a:t>e</a:t>
            </a:r>
            <a:r>
              <a:rPr lang="de-DE" sz="2000" i="1" spc="-3">
                <a:solidFill>
                  <a:srgbClr val="5C5C5C"/>
                </a:solidFill>
                <a:latin typeface="Metropolis" panose="00000500000000000000" pitchFamily="50" charset="0"/>
              </a:rPr>
              <a:t>f</a:t>
            </a:r>
            <a:r>
              <a:rPr lang="de-DE" sz="2000" i="1" spc="-13">
                <a:solidFill>
                  <a:srgbClr val="5C5C5C"/>
                </a:solidFill>
                <a:latin typeface="Metropolis" panose="00000500000000000000" pitchFamily="50" charset="0"/>
              </a:rPr>
              <a:t>i</a:t>
            </a:r>
            <a:r>
              <a:rPr lang="de-DE" sz="2000" i="1" spc="-8">
                <a:solidFill>
                  <a:srgbClr val="5C5C5C"/>
                </a:solidFill>
                <a:latin typeface="Metropolis" panose="00000500000000000000" pitchFamily="50" charset="0"/>
              </a:rPr>
              <a:t>n</a:t>
            </a:r>
            <a:r>
              <a:rPr lang="de-DE" sz="2000" i="1" spc="-6">
                <a:solidFill>
                  <a:srgbClr val="5C5C5C"/>
                </a:solidFill>
                <a:latin typeface="Metropolis" panose="00000500000000000000" pitchFamily="50" charset="0"/>
              </a:rPr>
              <a:t>i</a:t>
            </a:r>
            <a:r>
              <a:rPr lang="de-DE" sz="2000" i="1" spc="-22">
                <a:solidFill>
                  <a:srgbClr val="5C5C5C"/>
                </a:solidFill>
                <a:latin typeface="Metropolis" panose="00000500000000000000" pitchFamily="50" charset="0"/>
              </a:rPr>
              <a:t>t</a:t>
            </a:r>
            <a:r>
              <a:rPr lang="de-DE" sz="2000" i="1" spc="-6">
                <a:solidFill>
                  <a:srgbClr val="5C5C5C"/>
                </a:solidFill>
                <a:latin typeface="Metropolis" panose="00000500000000000000" pitchFamily="50" charset="0"/>
              </a:rPr>
              <a:t>i</a:t>
            </a:r>
            <a:r>
              <a:rPr lang="de-DE" sz="2000" i="1" spc="-8">
                <a:solidFill>
                  <a:srgbClr val="5C5C5C"/>
                </a:solidFill>
                <a:latin typeface="Metropolis" panose="00000500000000000000" pitchFamily="50" charset="0"/>
              </a:rPr>
              <a:t>o</a:t>
            </a:r>
            <a:r>
              <a:rPr lang="de-DE" sz="2000" i="1" spc="-1">
                <a:solidFill>
                  <a:srgbClr val="5C5C5C"/>
                </a:solidFill>
                <a:latin typeface="Metropolis" panose="00000500000000000000" pitchFamily="50" charset="0"/>
              </a:rPr>
              <a:t>n</a:t>
            </a:r>
            <a:endParaRPr lang="de-DE" sz="2000" spc="-1">
              <a:latin typeface="Metropolis" panose="00000500000000000000" pitchFamily="50" charset="0"/>
            </a:endParaRPr>
          </a:p>
          <a:p>
            <a:pPr marL="1840913">
              <a:spcBef>
                <a:spcPts val="977"/>
              </a:spcBef>
            </a:pPr>
            <a:r>
              <a:rPr lang="de-DE" sz="2000" i="1" spc="-8">
                <a:solidFill>
                  <a:srgbClr val="5C5C5C"/>
                </a:solidFill>
                <a:latin typeface="Metropolis" panose="00000500000000000000" pitchFamily="50" charset="0"/>
              </a:rPr>
              <a:t>-------</a:t>
            </a:r>
            <a:r>
              <a:rPr lang="de-DE" sz="2000" i="1" spc="-1">
                <a:solidFill>
                  <a:srgbClr val="5C5C5C"/>
                </a:solidFill>
                <a:latin typeface="Metropolis" panose="00000500000000000000" pitchFamily="50" charset="0"/>
              </a:rPr>
              <a:t>-	M</a:t>
            </a:r>
            <a:r>
              <a:rPr lang="de-DE" sz="2000" i="1" spc="-13">
                <a:solidFill>
                  <a:srgbClr val="5C5C5C"/>
                </a:solidFill>
                <a:latin typeface="Metropolis" panose="00000500000000000000" pitchFamily="50" charset="0"/>
              </a:rPr>
              <a:t>a</a:t>
            </a:r>
            <a:r>
              <a:rPr lang="de-DE" sz="2000" i="1" spc="-8">
                <a:solidFill>
                  <a:srgbClr val="5C5C5C"/>
                </a:solidFill>
                <a:latin typeface="Metropolis" panose="00000500000000000000" pitchFamily="50" charset="0"/>
              </a:rPr>
              <a:t>c</a:t>
            </a:r>
            <a:r>
              <a:rPr lang="de-DE" sz="2000" i="1" spc="-27">
                <a:solidFill>
                  <a:srgbClr val="5C5C5C"/>
                </a:solidFill>
                <a:latin typeface="Metropolis" panose="00000500000000000000" pitchFamily="50" charset="0"/>
              </a:rPr>
              <a:t>r</a:t>
            </a:r>
            <a:r>
              <a:rPr lang="de-DE" sz="2000" i="1" spc="-1">
                <a:solidFill>
                  <a:srgbClr val="5C5C5C"/>
                </a:solidFill>
                <a:latin typeface="Metropolis" panose="00000500000000000000" pitchFamily="50" charset="0"/>
              </a:rPr>
              <a:t>o</a:t>
            </a:r>
            <a:r>
              <a:rPr lang="de-DE" sz="2000" i="1" spc="-94">
                <a:solidFill>
                  <a:srgbClr val="5C5C5C"/>
                </a:solidFill>
                <a:latin typeface="Metropolis" panose="00000500000000000000" pitchFamily="50" charset="0"/>
              </a:rPr>
              <a:t> </a:t>
            </a:r>
            <a:r>
              <a:rPr lang="de-DE" sz="2000" i="1" spc="-8">
                <a:solidFill>
                  <a:srgbClr val="5C5C5C"/>
                </a:solidFill>
                <a:latin typeface="Metropolis" panose="00000500000000000000" pitchFamily="50" charset="0"/>
              </a:rPr>
              <a:t>nam</a:t>
            </a:r>
            <a:r>
              <a:rPr lang="de-DE" sz="2000" i="1" spc="-13">
                <a:solidFill>
                  <a:srgbClr val="5C5C5C"/>
                </a:solidFill>
                <a:latin typeface="Metropolis" panose="00000500000000000000" pitchFamily="50" charset="0"/>
              </a:rPr>
              <a:t>e</a:t>
            </a:r>
            <a:endParaRPr lang="de-DE" sz="2000" spc="-1">
              <a:latin typeface="Metropolis" panose="00000500000000000000" pitchFamily="50" charset="0"/>
            </a:endParaRPr>
          </a:p>
          <a:p>
            <a:pPr marL="1831800">
              <a:spcBef>
                <a:spcPts val="18"/>
              </a:spcBef>
            </a:pPr>
            <a:endParaRPr lang="de-DE" sz="2000" spc="-1">
              <a:latin typeface="Metropolis" panose="00000500000000000000" pitchFamily="50" charset="0"/>
            </a:endParaRPr>
          </a:p>
          <a:p>
            <a:pPr marL="2755168">
              <a:lnSpc>
                <a:spcPct val="78000"/>
              </a:lnSpc>
            </a:pPr>
            <a:r>
              <a:rPr lang="de-DE" sz="2000" i="1" spc="-17">
                <a:solidFill>
                  <a:srgbClr val="5C5C5C"/>
                </a:solidFill>
                <a:latin typeface="Metropolis" panose="00000500000000000000" pitchFamily="50" charset="0"/>
              </a:rPr>
              <a:t>S</a:t>
            </a:r>
            <a:r>
              <a:rPr lang="de-DE" sz="2000" i="1" spc="-30">
                <a:solidFill>
                  <a:srgbClr val="5C5C5C"/>
                </a:solidFill>
                <a:latin typeface="Metropolis" panose="00000500000000000000" pitchFamily="50" charset="0"/>
              </a:rPr>
              <a:t>e</a:t>
            </a:r>
            <a:r>
              <a:rPr lang="de-DE" sz="2000" i="1" spc="-8">
                <a:solidFill>
                  <a:srgbClr val="5C5C5C"/>
                </a:solidFill>
                <a:latin typeface="Metropolis" panose="00000500000000000000" pitchFamily="50" charset="0"/>
              </a:rPr>
              <a:t>qu</a:t>
            </a:r>
            <a:r>
              <a:rPr lang="de-DE" sz="2000" i="1" spc="-27">
                <a:solidFill>
                  <a:srgbClr val="5C5C5C"/>
                </a:solidFill>
                <a:latin typeface="Metropolis" panose="00000500000000000000" pitchFamily="50" charset="0"/>
              </a:rPr>
              <a:t>e</a:t>
            </a:r>
            <a:r>
              <a:rPr lang="de-DE" sz="2000" i="1" spc="-8">
                <a:solidFill>
                  <a:srgbClr val="5C5C5C"/>
                </a:solidFill>
                <a:latin typeface="Metropolis" panose="00000500000000000000" pitchFamily="50" charset="0"/>
              </a:rPr>
              <a:t>n</a:t>
            </a:r>
            <a:r>
              <a:rPr lang="de-DE" sz="2000" i="1" spc="-13">
                <a:solidFill>
                  <a:srgbClr val="5C5C5C"/>
                </a:solidFill>
                <a:latin typeface="Metropolis" panose="00000500000000000000" pitchFamily="50" charset="0"/>
              </a:rPr>
              <a:t>ce</a:t>
            </a:r>
            <a:r>
              <a:rPr lang="de-DE" sz="2000" i="1" spc="-82">
                <a:solidFill>
                  <a:srgbClr val="5C5C5C"/>
                </a:solidFill>
                <a:latin typeface="Metropolis" panose="00000500000000000000" pitchFamily="50" charset="0"/>
              </a:rPr>
              <a:t> </a:t>
            </a:r>
            <a:r>
              <a:rPr lang="de-DE" sz="2000" i="1" spc="-8">
                <a:solidFill>
                  <a:srgbClr val="5C5C5C"/>
                </a:solidFill>
                <a:latin typeface="Metropolis" panose="00000500000000000000" pitchFamily="50" charset="0"/>
              </a:rPr>
              <a:t>o</a:t>
            </a:r>
            <a:r>
              <a:rPr lang="de-DE" sz="2000" i="1" spc="-1">
                <a:solidFill>
                  <a:srgbClr val="5C5C5C"/>
                </a:solidFill>
                <a:latin typeface="Metropolis" panose="00000500000000000000" pitchFamily="50" charset="0"/>
              </a:rPr>
              <a:t>f</a:t>
            </a:r>
            <a:r>
              <a:rPr lang="de-DE" sz="2000" i="1" spc="-66">
                <a:solidFill>
                  <a:srgbClr val="5C5C5C"/>
                </a:solidFill>
                <a:latin typeface="Metropolis" panose="00000500000000000000" pitchFamily="50" charset="0"/>
              </a:rPr>
              <a:t> </a:t>
            </a:r>
            <a:r>
              <a:rPr lang="de-DE" sz="2000" i="1" spc="-6">
                <a:solidFill>
                  <a:srgbClr val="5C5C5C"/>
                </a:solidFill>
                <a:latin typeface="Metropolis" panose="00000500000000000000" pitchFamily="50" charset="0"/>
              </a:rPr>
              <a:t>i</a:t>
            </a:r>
            <a:r>
              <a:rPr lang="de-DE" sz="2000" i="1" spc="-8">
                <a:solidFill>
                  <a:srgbClr val="5C5C5C"/>
                </a:solidFill>
                <a:latin typeface="Metropolis" panose="00000500000000000000" pitchFamily="50" charset="0"/>
              </a:rPr>
              <a:t>n</a:t>
            </a:r>
            <a:r>
              <a:rPr lang="de-DE" sz="2000" i="1" spc="-3">
                <a:solidFill>
                  <a:srgbClr val="5C5C5C"/>
                </a:solidFill>
                <a:latin typeface="Metropolis" panose="00000500000000000000" pitchFamily="50" charset="0"/>
              </a:rPr>
              <a:t>s</a:t>
            </a:r>
            <a:r>
              <a:rPr lang="de-DE" sz="2000" i="1" spc="-17">
                <a:solidFill>
                  <a:srgbClr val="5C5C5C"/>
                </a:solidFill>
                <a:latin typeface="Metropolis" panose="00000500000000000000" pitchFamily="50" charset="0"/>
              </a:rPr>
              <a:t>t</a:t>
            </a:r>
            <a:r>
              <a:rPr lang="de-DE" sz="2000" i="1" spc="-8">
                <a:solidFill>
                  <a:srgbClr val="5C5C5C"/>
                </a:solidFill>
                <a:latin typeface="Metropolis" panose="00000500000000000000" pitchFamily="50" charset="0"/>
              </a:rPr>
              <a:t>r</a:t>
            </a:r>
            <a:r>
              <a:rPr lang="de-DE" sz="2000" i="1" spc="-34">
                <a:solidFill>
                  <a:srgbClr val="5C5C5C"/>
                </a:solidFill>
                <a:latin typeface="Metropolis" panose="00000500000000000000" pitchFamily="50" charset="0"/>
              </a:rPr>
              <a:t>u</a:t>
            </a:r>
            <a:r>
              <a:rPr lang="de-DE" sz="2000" i="1" spc="-8">
                <a:solidFill>
                  <a:srgbClr val="5C5C5C"/>
                </a:solidFill>
                <a:latin typeface="Metropolis" panose="00000500000000000000" pitchFamily="50" charset="0"/>
              </a:rPr>
              <a:t>c</a:t>
            </a:r>
            <a:r>
              <a:rPr lang="de-DE" sz="2000" i="1" spc="-30">
                <a:solidFill>
                  <a:srgbClr val="5C5C5C"/>
                </a:solidFill>
                <a:latin typeface="Metropolis" panose="00000500000000000000" pitchFamily="50" charset="0"/>
              </a:rPr>
              <a:t>t</a:t>
            </a:r>
            <a:r>
              <a:rPr lang="de-DE" sz="2000" i="1" spc="-6">
                <a:solidFill>
                  <a:srgbClr val="5C5C5C"/>
                </a:solidFill>
                <a:latin typeface="Metropolis" panose="00000500000000000000" pitchFamily="50" charset="0"/>
              </a:rPr>
              <a:t>i</a:t>
            </a:r>
            <a:r>
              <a:rPr lang="de-DE" sz="2000" i="1" spc="-8">
                <a:solidFill>
                  <a:srgbClr val="5C5C5C"/>
                </a:solidFill>
                <a:latin typeface="Metropolis" panose="00000500000000000000" pitchFamily="50" charset="0"/>
              </a:rPr>
              <a:t>on</a:t>
            </a:r>
            <a:r>
              <a:rPr lang="de-DE" sz="2000" i="1" spc="-1">
                <a:solidFill>
                  <a:srgbClr val="5C5C5C"/>
                </a:solidFill>
                <a:latin typeface="Metropolis" panose="00000500000000000000" pitchFamily="50" charset="0"/>
              </a:rPr>
              <a:t>s</a:t>
            </a:r>
            <a:r>
              <a:rPr lang="de-DE" sz="2000" i="1" spc="-101">
                <a:solidFill>
                  <a:srgbClr val="5C5C5C"/>
                </a:solidFill>
                <a:latin typeface="Metropolis" panose="00000500000000000000" pitchFamily="50" charset="0"/>
              </a:rPr>
              <a:t> </a:t>
            </a:r>
            <a:r>
              <a:rPr lang="de-DE" sz="2000" i="1" spc="-30">
                <a:solidFill>
                  <a:srgbClr val="5C5C5C"/>
                </a:solidFill>
                <a:latin typeface="Metropolis" panose="00000500000000000000" pitchFamily="50" charset="0"/>
              </a:rPr>
              <a:t>t</a:t>
            </a:r>
            <a:r>
              <a:rPr lang="de-DE" sz="2000" i="1" spc="-1">
                <a:solidFill>
                  <a:srgbClr val="5C5C5C"/>
                </a:solidFill>
                <a:latin typeface="Metropolis" panose="00000500000000000000" pitchFamily="50" charset="0"/>
              </a:rPr>
              <a:t>o </a:t>
            </a:r>
            <a:r>
              <a:rPr lang="de-DE" sz="2000" i="1" spc="-22">
                <a:solidFill>
                  <a:srgbClr val="5C5C5C"/>
                </a:solidFill>
                <a:latin typeface="Metropolis" panose="00000500000000000000" pitchFamily="50" charset="0"/>
              </a:rPr>
              <a:t>b</a:t>
            </a:r>
            <a:r>
              <a:rPr lang="de-DE" sz="2000" i="1" spc="-13">
                <a:solidFill>
                  <a:srgbClr val="5C5C5C"/>
                </a:solidFill>
                <a:latin typeface="Metropolis" panose="00000500000000000000" pitchFamily="50" charset="0"/>
              </a:rPr>
              <a:t>e</a:t>
            </a:r>
            <a:r>
              <a:rPr lang="de-DE" sz="2000" i="1" spc="-78">
                <a:solidFill>
                  <a:srgbClr val="5C5C5C"/>
                </a:solidFill>
                <a:latin typeface="Metropolis" panose="00000500000000000000" pitchFamily="50" charset="0"/>
              </a:rPr>
              <a:t> </a:t>
            </a:r>
            <a:r>
              <a:rPr lang="de-DE" sz="2000" i="1" spc="-8">
                <a:solidFill>
                  <a:srgbClr val="5C5C5C"/>
                </a:solidFill>
                <a:latin typeface="Metropolis" panose="00000500000000000000" pitchFamily="50" charset="0"/>
              </a:rPr>
              <a:t>abbr</a:t>
            </a:r>
            <a:r>
              <a:rPr lang="de-DE" sz="2000" i="1" spc="-34">
                <a:solidFill>
                  <a:srgbClr val="5C5C5C"/>
                </a:solidFill>
                <a:latin typeface="Metropolis" panose="00000500000000000000" pitchFamily="50" charset="0"/>
              </a:rPr>
              <a:t>e</a:t>
            </a:r>
            <a:r>
              <a:rPr lang="de-DE" sz="2000" i="1" spc="-1">
                <a:solidFill>
                  <a:srgbClr val="5C5C5C"/>
                </a:solidFill>
                <a:latin typeface="Metropolis" panose="00000500000000000000" pitchFamily="50" charset="0"/>
              </a:rPr>
              <a:t>v</a:t>
            </a:r>
            <a:r>
              <a:rPr lang="de-DE" sz="2000" i="1" spc="-13">
                <a:solidFill>
                  <a:srgbClr val="5C5C5C"/>
                </a:solidFill>
                <a:latin typeface="Metropolis" panose="00000500000000000000" pitchFamily="50" charset="0"/>
              </a:rPr>
              <a:t>i</a:t>
            </a:r>
            <a:r>
              <a:rPr lang="de-DE" sz="2000" i="1" spc="-8">
                <a:solidFill>
                  <a:srgbClr val="5C5C5C"/>
                </a:solidFill>
                <a:latin typeface="Metropolis" panose="00000500000000000000" pitchFamily="50" charset="0"/>
              </a:rPr>
              <a:t>a</a:t>
            </a:r>
            <a:r>
              <a:rPr lang="de-DE" sz="2000" i="1" spc="-22">
                <a:solidFill>
                  <a:srgbClr val="5C5C5C"/>
                </a:solidFill>
                <a:latin typeface="Metropolis" panose="00000500000000000000" pitchFamily="50" charset="0"/>
              </a:rPr>
              <a:t>te</a:t>
            </a:r>
            <a:r>
              <a:rPr lang="de-DE" sz="2000" i="1" spc="-8">
                <a:solidFill>
                  <a:srgbClr val="5C5C5C"/>
                </a:solidFill>
                <a:latin typeface="Metropolis" panose="00000500000000000000" pitchFamily="50" charset="0"/>
              </a:rPr>
              <a:t>d</a:t>
            </a:r>
            <a:r>
              <a:rPr lang="de-DE" sz="2000" i="1" spc="-1">
                <a:solidFill>
                  <a:srgbClr val="5C5C5C"/>
                </a:solidFill>
                <a:latin typeface="Metropolis" panose="00000500000000000000" pitchFamily="50" charset="0"/>
              </a:rPr>
              <a:t>.</a:t>
            </a:r>
            <a:endParaRPr lang="de-DE" sz="2000" spc="-1">
              <a:latin typeface="Metropolis" panose="00000500000000000000" pitchFamily="50" charset="0"/>
            </a:endParaRPr>
          </a:p>
        </p:txBody>
      </p:sp>
      <p:sp>
        <p:nvSpPr>
          <p:cNvPr id="423" name="CustomShape 9"/>
          <p:cNvSpPr/>
          <p:nvPr/>
        </p:nvSpPr>
        <p:spPr>
          <a:xfrm>
            <a:off x="1454709" y="2995987"/>
            <a:ext cx="1224872" cy="471926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055"/>
            <a:r>
              <a:rPr lang="en-IN" sz="2000" i="1" spc="-30" dirty="0">
                <a:solidFill>
                  <a:srgbClr val="5C5C5C"/>
                </a:solidFill>
                <a:latin typeface="Metropolis" panose="00000500000000000000" pitchFamily="50" charset="0"/>
              </a:rPr>
              <a:t>M</a:t>
            </a:r>
            <a:r>
              <a:rPr lang="en-IN" sz="2000" i="1" spc="-49" dirty="0">
                <a:solidFill>
                  <a:srgbClr val="5C5C5C"/>
                </a:solidFill>
                <a:latin typeface="Metropolis" panose="00000500000000000000" pitchFamily="50" charset="0"/>
              </a:rPr>
              <a:t>A</a:t>
            </a:r>
            <a:r>
              <a:rPr lang="en-IN" sz="2000" i="1" spc="-6" dirty="0">
                <a:solidFill>
                  <a:srgbClr val="5C5C5C"/>
                </a:solidFill>
                <a:latin typeface="Metropolis" panose="00000500000000000000" pitchFamily="50" charset="0"/>
              </a:rPr>
              <a:t>C</a:t>
            </a:r>
            <a:r>
              <a:rPr lang="en-IN" sz="2000" i="1" spc="-49" dirty="0">
                <a:solidFill>
                  <a:srgbClr val="5C5C5C"/>
                </a:solidFill>
                <a:latin typeface="Metropolis" panose="00000500000000000000" pitchFamily="50" charset="0"/>
              </a:rPr>
              <a:t>R</a:t>
            </a:r>
            <a:r>
              <a:rPr lang="en-IN" sz="2000" i="1" spc="-1" dirty="0">
                <a:solidFill>
                  <a:srgbClr val="5C5C5C"/>
                </a:solidFill>
                <a:latin typeface="Metropolis" panose="00000500000000000000" pitchFamily="50" charset="0"/>
              </a:rPr>
              <a:t>O </a:t>
            </a:r>
            <a:r>
              <a:rPr lang="en-IN" sz="2000" i="1" spc="-6" dirty="0">
                <a:solidFill>
                  <a:srgbClr val="5C5C5C"/>
                </a:solidFill>
                <a:latin typeface="Metropolis" panose="00000500000000000000" pitchFamily="50" charset="0"/>
              </a:rPr>
              <a:t>I</a:t>
            </a:r>
            <a:r>
              <a:rPr lang="en-IN" sz="2000" i="1" spc="-34" dirty="0">
                <a:solidFill>
                  <a:srgbClr val="5C5C5C"/>
                </a:solidFill>
                <a:latin typeface="Metropolis" panose="00000500000000000000" pitchFamily="50" charset="0"/>
              </a:rPr>
              <a:t>N</a:t>
            </a:r>
            <a:r>
              <a:rPr lang="en-IN" sz="2000" i="1" spc="-3" dirty="0">
                <a:solidFill>
                  <a:srgbClr val="5C5C5C"/>
                </a:solidFill>
                <a:latin typeface="Metropolis" panose="00000500000000000000" pitchFamily="50" charset="0"/>
              </a:rPr>
              <a:t>CR</a:t>
            </a:r>
            <a:endParaRPr lang="en-IN" sz="2000" spc="-1" dirty="0">
              <a:latin typeface="Metropolis" panose="00000500000000000000" pitchFamily="50" charset="0"/>
            </a:endParaRPr>
          </a:p>
          <a:p>
            <a:pPr marL="8859" indent="36196">
              <a:spcBef>
                <a:spcPts val="981"/>
              </a:spcBef>
            </a:pPr>
            <a:r>
              <a:rPr lang="en-IN" sz="2000" i="1" spc="-17" dirty="0">
                <a:solidFill>
                  <a:srgbClr val="5C5C5C"/>
                </a:solidFill>
                <a:latin typeface="Metropolis" panose="00000500000000000000" pitchFamily="50" charset="0"/>
              </a:rPr>
              <a:t>A</a:t>
            </a:r>
            <a:r>
              <a:rPr lang="en-IN" sz="2000" i="1" spc="-142" dirty="0">
                <a:solidFill>
                  <a:srgbClr val="5C5C5C"/>
                </a:solidFill>
                <a:latin typeface="Metropolis" panose="00000500000000000000" pitchFamily="50" charset="0"/>
              </a:rPr>
              <a:t> </a:t>
            </a:r>
            <a:r>
              <a:rPr lang="en-IN" sz="2000" i="1" spc="-78" dirty="0">
                <a:solidFill>
                  <a:srgbClr val="5C5C5C"/>
                </a:solidFill>
                <a:latin typeface="Metropolis" panose="00000500000000000000" pitchFamily="50" charset="0"/>
              </a:rPr>
              <a:t>1</a:t>
            </a:r>
            <a:r>
              <a:rPr lang="en-IN" sz="2000" i="1" spc="-82" dirty="0">
                <a:solidFill>
                  <a:srgbClr val="5C5C5C"/>
                </a:solidFill>
                <a:latin typeface="Metropolis" panose="00000500000000000000" pitchFamily="50" charset="0"/>
              </a:rPr>
              <a:t>,</a:t>
            </a:r>
            <a:r>
              <a:rPr lang="en-IN" sz="2000" i="1" spc="-77" dirty="0">
                <a:solidFill>
                  <a:srgbClr val="5C5C5C"/>
                </a:solidFill>
                <a:latin typeface="Metropolis" panose="00000500000000000000" pitchFamily="50" charset="0"/>
              </a:rPr>
              <a:t>D</a:t>
            </a:r>
            <a:r>
              <a:rPr lang="en-IN" sz="2000" i="1" spc="-90" dirty="0">
                <a:solidFill>
                  <a:srgbClr val="5C5C5C"/>
                </a:solidFill>
                <a:latin typeface="Metropolis" panose="00000500000000000000" pitchFamily="50" charset="0"/>
              </a:rPr>
              <a:t>A</a:t>
            </a:r>
            <a:r>
              <a:rPr lang="en-IN" sz="2000" i="1" spc="-86" dirty="0">
                <a:solidFill>
                  <a:srgbClr val="5C5C5C"/>
                </a:solidFill>
                <a:latin typeface="Metropolis" panose="00000500000000000000" pitchFamily="50" charset="0"/>
              </a:rPr>
              <a:t>T</a:t>
            </a:r>
            <a:r>
              <a:rPr lang="en-IN" sz="2000" i="1" spc="-17" dirty="0">
                <a:solidFill>
                  <a:srgbClr val="5C5C5C"/>
                </a:solidFill>
                <a:latin typeface="Metropolis" panose="00000500000000000000" pitchFamily="50" charset="0"/>
              </a:rPr>
              <a:t>A</a:t>
            </a:r>
            <a:endParaRPr lang="en-IN" sz="2000" spc="-1" dirty="0">
              <a:latin typeface="Metropolis" panose="00000500000000000000" pitchFamily="50" charset="0"/>
            </a:endParaRPr>
          </a:p>
          <a:p>
            <a:pPr marL="8859" indent="36196">
              <a:lnSpc>
                <a:spcPct val="109000"/>
              </a:lnSpc>
              <a:spcBef>
                <a:spcPts val="700"/>
              </a:spcBef>
            </a:pPr>
            <a:r>
              <a:rPr lang="en-IN" sz="2000" i="1" spc="-17" dirty="0">
                <a:solidFill>
                  <a:srgbClr val="5C5C5C"/>
                </a:solidFill>
                <a:latin typeface="Metropolis" panose="00000500000000000000" pitchFamily="50" charset="0"/>
              </a:rPr>
              <a:t>A</a:t>
            </a:r>
            <a:r>
              <a:rPr lang="en-IN" sz="2000" i="1" spc="-140" dirty="0">
                <a:solidFill>
                  <a:srgbClr val="5C5C5C"/>
                </a:solidFill>
                <a:latin typeface="Metropolis" panose="00000500000000000000" pitchFamily="50" charset="0"/>
              </a:rPr>
              <a:t> </a:t>
            </a:r>
            <a:r>
              <a:rPr lang="en-IN" sz="2000" i="1" spc="-86" dirty="0">
                <a:solidFill>
                  <a:srgbClr val="5C5C5C"/>
                </a:solidFill>
                <a:latin typeface="Metropolis" panose="00000500000000000000" pitchFamily="50" charset="0"/>
              </a:rPr>
              <a:t>2,</a:t>
            </a:r>
            <a:r>
              <a:rPr lang="en-IN" sz="2000" i="1" spc="-72" dirty="0">
                <a:solidFill>
                  <a:srgbClr val="5C5C5C"/>
                </a:solidFill>
                <a:latin typeface="Metropolis" panose="00000500000000000000" pitchFamily="50" charset="0"/>
              </a:rPr>
              <a:t>D</a:t>
            </a:r>
            <a:r>
              <a:rPr lang="en-IN" sz="2000" i="1" spc="-90" dirty="0">
                <a:solidFill>
                  <a:srgbClr val="5C5C5C"/>
                </a:solidFill>
                <a:latin typeface="Metropolis" panose="00000500000000000000" pitchFamily="50" charset="0"/>
              </a:rPr>
              <a:t>A</a:t>
            </a:r>
            <a:r>
              <a:rPr lang="en-IN" sz="2000" i="1" spc="-77" dirty="0">
                <a:solidFill>
                  <a:srgbClr val="5C5C5C"/>
                </a:solidFill>
                <a:latin typeface="Metropolis" panose="00000500000000000000" pitchFamily="50" charset="0"/>
              </a:rPr>
              <a:t>T</a:t>
            </a:r>
            <a:r>
              <a:rPr lang="en-IN" sz="2000" i="1" spc="-17" dirty="0">
                <a:solidFill>
                  <a:srgbClr val="5C5C5C"/>
                </a:solidFill>
                <a:latin typeface="Metropolis" panose="00000500000000000000" pitchFamily="50" charset="0"/>
              </a:rPr>
              <a:t>A</a:t>
            </a:r>
            <a:r>
              <a:rPr lang="en-IN" sz="2000" i="1" spc="-6" dirty="0">
                <a:solidFill>
                  <a:srgbClr val="5C5C5C"/>
                </a:solidFill>
                <a:latin typeface="Metropolis" panose="00000500000000000000" pitchFamily="50" charset="0"/>
              </a:rPr>
              <a:t> </a:t>
            </a:r>
            <a:r>
              <a:rPr lang="en-IN" sz="2000" i="1" spc="-17" dirty="0">
                <a:solidFill>
                  <a:srgbClr val="5C5C5C"/>
                </a:solidFill>
                <a:latin typeface="Metropolis" panose="00000500000000000000" pitchFamily="50" charset="0"/>
              </a:rPr>
              <a:t>A</a:t>
            </a:r>
            <a:r>
              <a:rPr lang="en-IN" sz="2000" i="1" spc="-132" dirty="0">
                <a:solidFill>
                  <a:srgbClr val="5C5C5C"/>
                </a:solidFill>
                <a:latin typeface="Metropolis" panose="00000500000000000000" pitchFamily="50" charset="0"/>
              </a:rPr>
              <a:t> </a:t>
            </a:r>
            <a:r>
              <a:rPr lang="en-IN" sz="2000" i="1" spc="-86" dirty="0">
                <a:solidFill>
                  <a:srgbClr val="5C5C5C"/>
                </a:solidFill>
                <a:latin typeface="Metropolis" panose="00000500000000000000" pitchFamily="50" charset="0"/>
              </a:rPr>
              <a:t>3,</a:t>
            </a:r>
            <a:r>
              <a:rPr lang="en-IN" sz="2000" i="1" spc="-72" dirty="0">
                <a:solidFill>
                  <a:srgbClr val="5C5C5C"/>
                </a:solidFill>
                <a:latin typeface="Metropolis" panose="00000500000000000000" pitchFamily="50" charset="0"/>
              </a:rPr>
              <a:t>D</a:t>
            </a:r>
            <a:r>
              <a:rPr lang="en-IN" sz="2000" i="1" spc="-90" dirty="0">
                <a:solidFill>
                  <a:srgbClr val="5C5C5C"/>
                </a:solidFill>
                <a:latin typeface="Metropolis" panose="00000500000000000000" pitchFamily="50" charset="0"/>
              </a:rPr>
              <a:t>A</a:t>
            </a:r>
            <a:r>
              <a:rPr lang="en-IN" sz="2000" i="1" spc="-77" dirty="0">
                <a:solidFill>
                  <a:srgbClr val="5C5C5C"/>
                </a:solidFill>
                <a:latin typeface="Metropolis" panose="00000500000000000000" pitchFamily="50" charset="0"/>
              </a:rPr>
              <a:t>T</a:t>
            </a:r>
            <a:r>
              <a:rPr lang="en-IN" sz="2000" i="1" spc="-17" dirty="0">
                <a:solidFill>
                  <a:srgbClr val="5C5C5C"/>
                </a:solidFill>
                <a:latin typeface="Metropolis" panose="00000500000000000000" pitchFamily="50" charset="0"/>
              </a:rPr>
              <a:t>A</a:t>
            </a:r>
            <a:endParaRPr lang="en-IN" sz="2000" spc="-1" dirty="0">
              <a:latin typeface="Metropolis" panose="00000500000000000000" pitchFamily="50" charset="0"/>
            </a:endParaRPr>
          </a:p>
          <a:p>
            <a:pPr marL="8859" indent="36196">
              <a:spcBef>
                <a:spcPts val="977"/>
              </a:spcBef>
            </a:pPr>
            <a:r>
              <a:rPr lang="en-IN" sz="2000" i="1" spc="-1" dirty="0">
                <a:solidFill>
                  <a:srgbClr val="5C5C5C"/>
                </a:solidFill>
                <a:latin typeface="Metropolis" panose="00000500000000000000" pitchFamily="50" charset="0"/>
              </a:rPr>
              <a:t>M</a:t>
            </a:r>
            <a:r>
              <a:rPr lang="en-IN" sz="2000" i="1" spc="-17" dirty="0">
                <a:solidFill>
                  <a:srgbClr val="5C5C5C"/>
                </a:solidFill>
                <a:latin typeface="Metropolis" panose="00000500000000000000" pitchFamily="50" charset="0"/>
              </a:rPr>
              <a:t>E</a:t>
            </a:r>
            <a:r>
              <a:rPr lang="en-IN" sz="2000" i="1" spc="-30" dirty="0">
                <a:solidFill>
                  <a:srgbClr val="5C5C5C"/>
                </a:solidFill>
                <a:latin typeface="Metropolis" panose="00000500000000000000" pitchFamily="50" charset="0"/>
              </a:rPr>
              <a:t>N</a:t>
            </a:r>
            <a:r>
              <a:rPr lang="en-IN" sz="2000" i="1" spc="-1" dirty="0">
                <a:solidFill>
                  <a:srgbClr val="5C5C5C"/>
                </a:solidFill>
                <a:latin typeface="Metropolis" panose="00000500000000000000" pitchFamily="50" charset="0"/>
              </a:rPr>
              <a:t>D</a:t>
            </a:r>
            <a:endParaRPr lang="en-IN" sz="2000" spc="-1" dirty="0">
              <a:latin typeface="Metropolis" panose="00000500000000000000" pitchFamily="50" charset="0"/>
            </a:endParaRPr>
          </a:p>
        </p:txBody>
      </p:sp>
      <p:sp>
        <p:nvSpPr>
          <p:cNvPr id="424" name="CustomShape 10"/>
          <p:cNvSpPr/>
          <p:nvPr/>
        </p:nvSpPr>
        <p:spPr>
          <a:xfrm>
            <a:off x="3284044" y="5206275"/>
            <a:ext cx="3047878" cy="77101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r>
              <a:rPr lang="en-IN" sz="2000" i="1" spc="-8">
                <a:solidFill>
                  <a:srgbClr val="5C5C5C"/>
                </a:solidFill>
                <a:latin typeface="Metropolis" panose="00000500000000000000" pitchFamily="50" charset="0"/>
              </a:rPr>
              <a:t>-------</a:t>
            </a:r>
            <a:r>
              <a:rPr lang="en-IN" sz="2000" i="1" spc="-1">
                <a:solidFill>
                  <a:srgbClr val="5C5C5C"/>
                </a:solidFill>
                <a:latin typeface="Metropolis" panose="00000500000000000000" pitchFamily="50" charset="0"/>
              </a:rPr>
              <a:t>-	</a:t>
            </a:r>
            <a:r>
              <a:rPr lang="en-IN" sz="2000" i="1" spc="-13">
                <a:solidFill>
                  <a:srgbClr val="5C5C5C"/>
                </a:solidFill>
                <a:latin typeface="Metropolis" panose="00000500000000000000" pitchFamily="50" charset="0"/>
              </a:rPr>
              <a:t>E</a:t>
            </a:r>
            <a:r>
              <a:rPr lang="en-IN" sz="2000" i="1" spc="-8">
                <a:solidFill>
                  <a:srgbClr val="5C5C5C"/>
                </a:solidFill>
                <a:latin typeface="Metropolis" panose="00000500000000000000" pitchFamily="50" charset="0"/>
              </a:rPr>
              <a:t>n</a:t>
            </a:r>
            <a:r>
              <a:rPr lang="en-IN" sz="2000" i="1" spc="-1">
                <a:solidFill>
                  <a:srgbClr val="5C5C5C"/>
                </a:solidFill>
                <a:latin typeface="Metropolis" panose="00000500000000000000" pitchFamily="50" charset="0"/>
              </a:rPr>
              <a:t>d</a:t>
            </a:r>
            <a:r>
              <a:rPr lang="en-IN" sz="2000" i="1" spc="-54">
                <a:solidFill>
                  <a:srgbClr val="5C5C5C"/>
                </a:solidFill>
                <a:latin typeface="Metropolis" panose="00000500000000000000" pitchFamily="50" charset="0"/>
              </a:rPr>
              <a:t> </a:t>
            </a:r>
            <a:r>
              <a:rPr lang="en-IN" sz="2000" i="1" spc="-8">
                <a:solidFill>
                  <a:srgbClr val="5C5C5C"/>
                </a:solidFill>
                <a:latin typeface="Metropolis" panose="00000500000000000000" pitchFamily="50" charset="0"/>
              </a:rPr>
              <a:t>o</a:t>
            </a:r>
            <a:r>
              <a:rPr lang="en-IN" sz="2000" i="1" spc="-1">
                <a:solidFill>
                  <a:srgbClr val="5C5C5C"/>
                </a:solidFill>
                <a:latin typeface="Metropolis" panose="00000500000000000000" pitchFamily="50" charset="0"/>
              </a:rPr>
              <a:t>f</a:t>
            </a:r>
            <a:r>
              <a:rPr lang="en-IN" sz="2000" i="1" spc="-128">
                <a:solidFill>
                  <a:srgbClr val="5C5C5C"/>
                </a:solidFill>
                <a:latin typeface="Metropolis" panose="00000500000000000000" pitchFamily="50" charset="0"/>
              </a:rPr>
              <a:t> </a:t>
            </a:r>
            <a:r>
              <a:rPr lang="en-IN" sz="2000" i="1" spc="-8">
                <a:solidFill>
                  <a:srgbClr val="5C5C5C"/>
                </a:solidFill>
                <a:latin typeface="Metropolis" panose="00000500000000000000" pitchFamily="50" charset="0"/>
              </a:rPr>
              <a:t>d</a:t>
            </a:r>
            <a:r>
              <a:rPr lang="en-IN" sz="2000" i="1" spc="-27">
                <a:solidFill>
                  <a:srgbClr val="5C5C5C"/>
                </a:solidFill>
                <a:latin typeface="Metropolis" panose="00000500000000000000" pitchFamily="50" charset="0"/>
              </a:rPr>
              <a:t>e</a:t>
            </a:r>
            <a:r>
              <a:rPr lang="en-IN" sz="2000" i="1" spc="-3">
                <a:solidFill>
                  <a:srgbClr val="5C5C5C"/>
                </a:solidFill>
                <a:latin typeface="Metropolis" panose="00000500000000000000" pitchFamily="50" charset="0"/>
              </a:rPr>
              <a:t>f</a:t>
            </a:r>
            <a:r>
              <a:rPr lang="en-IN" sz="2000" i="1" spc="-13">
                <a:solidFill>
                  <a:srgbClr val="5C5C5C"/>
                </a:solidFill>
                <a:latin typeface="Metropolis" panose="00000500000000000000" pitchFamily="50" charset="0"/>
              </a:rPr>
              <a:t>i</a:t>
            </a:r>
            <a:r>
              <a:rPr lang="en-IN" sz="2000" i="1" spc="-8">
                <a:solidFill>
                  <a:srgbClr val="5C5C5C"/>
                </a:solidFill>
                <a:latin typeface="Metropolis" panose="00000500000000000000" pitchFamily="50" charset="0"/>
              </a:rPr>
              <a:t>n</a:t>
            </a:r>
            <a:r>
              <a:rPr lang="en-IN" sz="2000" i="1" spc="-6">
                <a:solidFill>
                  <a:srgbClr val="5C5C5C"/>
                </a:solidFill>
                <a:latin typeface="Metropolis" panose="00000500000000000000" pitchFamily="50" charset="0"/>
              </a:rPr>
              <a:t>i</a:t>
            </a:r>
            <a:r>
              <a:rPr lang="en-IN" sz="2000" i="1" spc="-22">
                <a:solidFill>
                  <a:srgbClr val="5C5C5C"/>
                </a:solidFill>
                <a:latin typeface="Metropolis" panose="00000500000000000000" pitchFamily="50" charset="0"/>
              </a:rPr>
              <a:t>t</a:t>
            </a:r>
            <a:r>
              <a:rPr lang="en-IN" sz="2000" i="1" spc="-6">
                <a:solidFill>
                  <a:srgbClr val="5C5C5C"/>
                </a:solidFill>
                <a:latin typeface="Metropolis" panose="00000500000000000000" pitchFamily="50" charset="0"/>
              </a:rPr>
              <a:t>i</a:t>
            </a:r>
            <a:r>
              <a:rPr lang="en-IN" sz="2000" i="1" spc="-8">
                <a:solidFill>
                  <a:srgbClr val="5C5C5C"/>
                </a:solidFill>
                <a:latin typeface="Metropolis" panose="00000500000000000000" pitchFamily="50" charset="0"/>
              </a:rPr>
              <a:t>o</a:t>
            </a:r>
            <a:r>
              <a:rPr lang="en-IN" sz="2000" i="1" spc="-1">
                <a:solidFill>
                  <a:srgbClr val="5C5C5C"/>
                </a:solidFill>
                <a:latin typeface="Metropolis" panose="00000500000000000000" pitchFamily="50" charset="0"/>
              </a:rPr>
              <a:t>n</a:t>
            </a:r>
            <a:endParaRPr lang="en-IN" sz="2000" spc="-1">
              <a:latin typeface="Metropolis" panose="00000500000000000000" pitchFamily="50" charset="0"/>
            </a:endParaRPr>
          </a:p>
        </p:txBody>
      </p:sp>
      <p:sp>
        <p:nvSpPr>
          <p:cNvPr id="425" name="CustomShape 11"/>
          <p:cNvSpPr/>
          <p:nvPr/>
        </p:nvSpPr>
        <p:spPr>
          <a:xfrm>
            <a:off x="2843859" y="3645000"/>
            <a:ext cx="648000" cy="1656197"/>
          </a:xfrm>
          <a:custGeom>
            <a:avLst/>
            <a:gdLst/>
            <a:ahLst/>
            <a:cxnLst/>
            <a:rect l="l" t="t" r="r" b="b"/>
            <a:pathLst>
              <a:path w="922020" h="2355850">
                <a:moveTo>
                  <a:pt x="0" y="0"/>
                </a:moveTo>
                <a:lnTo>
                  <a:pt x="105643" y="2042"/>
                </a:lnTo>
                <a:lnTo>
                  <a:pt x="202691" y="7863"/>
                </a:lnTo>
                <a:lnTo>
                  <a:pt x="288279" y="16885"/>
                </a:lnTo>
                <a:lnTo>
                  <a:pt x="359663" y="28712"/>
                </a:lnTo>
                <a:lnTo>
                  <a:pt x="414131" y="43068"/>
                </a:lnTo>
                <a:lnTo>
                  <a:pt x="461009" y="76840"/>
                </a:lnTo>
                <a:lnTo>
                  <a:pt x="461009" y="1100968"/>
                </a:lnTo>
                <a:lnTo>
                  <a:pt x="473201" y="1118494"/>
                </a:lnTo>
                <a:lnTo>
                  <a:pt x="562234" y="1148974"/>
                </a:lnTo>
                <a:lnTo>
                  <a:pt x="633587" y="1160769"/>
                </a:lnTo>
                <a:lnTo>
                  <a:pt x="719053" y="1169913"/>
                </a:lnTo>
                <a:lnTo>
                  <a:pt x="816101" y="1175644"/>
                </a:lnTo>
                <a:lnTo>
                  <a:pt x="921745" y="1177686"/>
                </a:lnTo>
                <a:lnTo>
                  <a:pt x="816101" y="1179697"/>
                </a:lnTo>
                <a:lnTo>
                  <a:pt x="719053" y="1185550"/>
                </a:lnTo>
                <a:lnTo>
                  <a:pt x="633587" y="1194572"/>
                </a:lnTo>
                <a:lnTo>
                  <a:pt x="562234" y="1206489"/>
                </a:lnTo>
                <a:lnTo>
                  <a:pt x="507857" y="1220845"/>
                </a:lnTo>
                <a:lnTo>
                  <a:pt x="461009" y="1254648"/>
                </a:lnTo>
                <a:lnTo>
                  <a:pt x="461009" y="2278770"/>
                </a:lnTo>
                <a:lnTo>
                  <a:pt x="448817" y="2296296"/>
                </a:lnTo>
                <a:lnTo>
                  <a:pt x="414131" y="2312416"/>
                </a:lnTo>
                <a:lnTo>
                  <a:pt x="359663" y="2326776"/>
                </a:lnTo>
                <a:lnTo>
                  <a:pt x="288279" y="2338587"/>
                </a:lnTo>
                <a:lnTo>
                  <a:pt x="202691" y="2347731"/>
                </a:lnTo>
                <a:lnTo>
                  <a:pt x="105643" y="2353446"/>
                </a:lnTo>
                <a:lnTo>
                  <a:pt x="0" y="2355469"/>
                </a:lnTo>
              </a:path>
            </a:pathLst>
          </a:custGeom>
          <a:noFill/>
          <a:ln w="12600">
            <a:solidFill>
              <a:srgbClr val="487CB9"/>
            </a:solidFill>
            <a:round/>
          </a:ln>
        </p:spPr>
        <p:style>
          <a:lnRef idx="0">
            <a:scrgbClr r="0" g="0" b="0"/>
          </a:lnRef>
          <a:fillRef idx="0">
            <a:scrgbClr r="0" g="0" b="0"/>
          </a:fillRef>
          <a:effectRef idx="0">
            <a:scrgbClr r="0" g="0" b="0"/>
          </a:effectRef>
          <a:fontRef idx="minor"/>
        </p:style>
        <p:txBody>
          <a:bodyPr/>
          <a:lstStyle/>
          <a:p>
            <a:endParaRPr lang="en-US" sz="2000">
              <a:latin typeface="Metropolis" panose="00000500000000000000" pitchFamily="50" charset="0"/>
            </a:endParaRPr>
          </a:p>
        </p:txBody>
      </p:sp>
      <p:sp>
        <p:nvSpPr>
          <p:cNvPr id="13" name="CustomShape 6"/>
          <p:cNvSpPr/>
          <p:nvPr/>
        </p:nvSpPr>
        <p:spPr>
          <a:xfrm>
            <a:off x="791269" y="435881"/>
            <a:ext cx="8030644" cy="742838"/>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ctr"/>
            <a:r>
              <a:rPr lang="en-IN" sz="3200" b="1" spc="-17" dirty="0">
                <a:solidFill>
                  <a:srgbClr val="FF0000"/>
                </a:solidFill>
                <a:latin typeface="Metropolis" panose="00000500000000000000" pitchFamily="50" charset="0"/>
                <a:cs typeface="Times New Roman" pitchFamily="18" charset="0"/>
              </a:rPr>
              <a:t>Mac</a:t>
            </a:r>
            <a:r>
              <a:rPr lang="en-IN" sz="3200" b="1" spc="-3" dirty="0">
                <a:solidFill>
                  <a:srgbClr val="FF0000"/>
                </a:solidFill>
                <a:latin typeface="Metropolis" panose="00000500000000000000" pitchFamily="50" charset="0"/>
                <a:cs typeface="Times New Roman" pitchFamily="18" charset="0"/>
              </a:rPr>
              <a:t>r</a:t>
            </a:r>
            <a:r>
              <a:rPr lang="en-IN" sz="3200" b="1" spc="-1" dirty="0">
                <a:solidFill>
                  <a:srgbClr val="FF0000"/>
                </a:solidFill>
                <a:latin typeface="Metropolis" panose="00000500000000000000" pitchFamily="50" charset="0"/>
                <a:cs typeface="Times New Roman" pitchFamily="18" charset="0"/>
              </a:rPr>
              <a:t>o</a:t>
            </a:r>
            <a:r>
              <a:rPr lang="en-IN" sz="3200" b="1" spc="-44" dirty="0">
                <a:solidFill>
                  <a:srgbClr val="FF0000"/>
                </a:solidFill>
                <a:latin typeface="Metropolis" panose="00000500000000000000" pitchFamily="50" charset="0"/>
                <a:cs typeface="Times New Roman" pitchFamily="18" charset="0"/>
              </a:rPr>
              <a:t> </a:t>
            </a:r>
            <a:r>
              <a:rPr lang="en-IN" sz="3200" b="1" spc="-1" dirty="0">
                <a:solidFill>
                  <a:srgbClr val="FF0000"/>
                </a:solidFill>
                <a:latin typeface="Metropolis" panose="00000500000000000000" pitchFamily="50" charset="0"/>
                <a:cs typeface="Times New Roman" pitchFamily="18" charset="0"/>
              </a:rPr>
              <a:t>&amp;</a:t>
            </a:r>
            <a:r>
              <a:rPr lang="en-IN" sz="3200" b="1" spc="-3" dirty="0">
                <a:solidFill>
                  <a:srgbClr val="FF0000"/>
                </a:solidFill>
                <a:latin typeface="Metropolis" panose="00000500000000000000" pitchFamily="50" charset="0"/>
                <a:cs typeface="Times New Roman" pitchFamily="18" charset="0"/>
              </a:rPr>
              <a:t> </a:t>
            </a:r>
            <a:r>
              <a:rPr lang="en-IN" sz="3200" b="1" spc="-17" dirty="0">
                <a:solidFill>
                  <a:srgbClr val="FF0000"/>
                </a:solidFill>
                <a:latin typeface="Metropolis" panose="00000500000000000000" pitchFamily="50" charset="0"/>
                <a:cs typeface="Times New Roman" pitchFamily="18" charset="0"/>
              </a:rPr>
              <a:t>Mac</a:t>
            </a:r>
            <a:r>
              <a:rPr lang="en-IN" sz="3200" b="1" spc="-3" dirty="0">
                <a:solidFill>
                  <a:srgbClr val="FF0000"/>
                </a:solidFill>
                <a:latin typeface="Metropolis" panose="00000500000000000000" pitchFamily="50" charset="0"/>
                <a:cs typeface="Times New Roman" pitchFamily="18" charset="0"/>
              </a:rPr>
              <a:t>r</a:t>
            </a:r>
            <a:r>
              <a:rPr lang="en-IN" sz="3200" b="1" spc="-1" dirty="0">
                <a:solidFill>
                  <a:srgbClr val="FF0000"/>
                </a:solidFill>
                <a:latin typeface="Metropolis" panose="00000500000000000000" pitchFamily="50" charset="0"/>
                <a:cs typeface="Times New Roman" pitchFamily="18" charset="0"/>
              </a:rPr>
              <a:t>o</a:t>
            </a:r>
            <a:r>
              <a:rPr lang="en-IN" sz="3200" b="1" spc="-44" dirty="0">
                <a:solidFill>
                  <a:srgbClr val="FF0000"/>
                </a:solidFill>
                <a:latin typeface="Metropolis" panose="00000500000000000000" pitchFamily="50" charset="0"/>
                <a:cs typeface="Times New Roman" pitchFamily="18" charset="0"/>
              </a:rPr>
              <a:t> </a:t>
            </a:r>
            <a:r>
              <a:rPr lang="en-IN" sz="3200" b="1" spc="-1" dirty="0">
                <a:solidFill>
                  <a:srgbClr val="FF0000"/>
                </a:solidFill>
                <a:latin typeface="Metropolis" panose="00000500000000000000" pitchFamily="50" charset="0"/>
                <a:cs typeface="Times New Roman" pitchFamily="18" charset="0"/>
              </a:rPr>
              <a:t>p</a:t>
            </a:r>
            <a:r>
              <a:rPr lang="en-IN" sz="3200" b="1" spc="-17" dirty="0">
                <a:solidFill>
                  <a:srgbClr val="FF0000"/>
                </a:solidFill>
                <a:latin typeface="Metropolis" panose="00000500000000000000" pitchFamily="50" charset="0"/>
                <a:cs typeface="Times New Roman" pitchFamily="18" charset="0"/>
              </a:rPr>
              <a:t>r</a:t>
            </a:r>
            <a:r>
              <a:rPr lang="en-IN" sz="3200" b="1" spc="-3" dirty="0">
                <a:solidFill>
                  <a:srgbClr val="FF0000"/>
                </a:solidFill>
                <a:latin typeface="Metropolis" panose="00000500000000000000" pitchFamily="50" charset="0"/>
                <a:cs typeface="Times New Roman" pitchFamily="18" charset="0"/>
              </a:rPr>
              <a:t>o</a:t>
            </a:r>
            <a:r>
              <a:rPr lang="en-IN" sz="3200" b="1" spc="-17" dirty="0">
                <a:solidFill>
                  <a:srgbClr val="FF0000"/>
                </a:solidFill>
                <a:latin typeface="Metropolis" panose="00000500000000000000" pitchFamily="50" charset="0"/>
                <a:cs typeface="Times New Roman" pitchFamily="18" charset="0"/>
              </a:rPr>
              <a:t>c</a:t>
            </a:r>
            <a:r>
              <a:rPr lang="en-IN" sz="3200" b="1" spc="-1" dirty="0">
                <a:solidFill>
                  <a:srgbClr val="FF0000"/>
                </a:solidFill>
                <a:latin typeface="Metropolis" panose="00000500000000000000" pitchFamily="50" charset="0"/>
                <a:cs typeface="Times New Roman" pitchFamily="18" charset="0"/>
              </a:rPr>
              <a:t>e</a:t>
            </a:r>
            <a:r>
              <a:rPr lang="en-IN" sz="3200" b="1" spc="-17" dirty="0">
                <a:solidFill>
                  <a:srgbClr val="FF0000"/>
                </a:solidFill>
                <a:latin typeface="Metropolis" panose="00000500000000000000" pitchFamily="50" charset="0"/>
                <a:cs typeface="Times New Roman" pitchFamily="18" charset="0"/>
              </a:rPr>
              <a:t>s</a:t>
            </a:r>
            <a:r>
              <a:rPr lang="en-IN" sz="3200" b="1" spc="-1" dirty="0">
                <a:solidFill>
                  <a:srgbClr val="FF0000"/>
                </a:solidFill>
                <a:latin typeface="Metropolis" panose="00000500000000000000" pitchFamily="50" charset="0"/>
                <a:cs typeface="Times New Roman" pitchFamily="18" charset="0"/>
              </a:rPr>
              <a:t>s</a:t>
            </a:r>
            <a:r>
              <a:rPr lang="en-IN" sz="3200" b="1" spc="-17" dirty="0">
                <a:solidFill>
                  <a:srgbClr val="FF0000"/>
                </a:solidFill>
                <a:latin typeface="Metropolis" panose="00000500000000000000" pitchFamily="50" charset="0"/>
                <a:cs typeface="Times New Roman" pitchFamily="18" charset="0"/>
              </a:rPr>
              <a:t>o</a:t>
            </a:r>
            <a:r>
              <a:rPr lang="en-IN" sz="3200" b="1" spc="-1" dirty="0">
                <a:solidFill>
                  <a:srgbClr val="FF0000"/>
                </a:solidFill>
                <a:latin typeface="Metropolis" panose="00000500000000000000" pitchFamily="50" charset="0"/>
                <a:cs typeface="Times New Roman" pitchFamily="18" charset="0"/>
              </a:rPr>
              <a:t>r</a:t>
            </a:r>
            <a:endParaRPr lang="en-IN" sz="3200" spc="-1" dirty="0">
              <a:solidFill>
                <a:srgbClr val="FF0000"/>
              </a:solidFill>
              <a:latin typeface="Metropolis" panose="00000500000000000000" pitchFamily="50" charset="0"/>
              <a:cs typeface="Times New Roman" pitchFamily="18" charset="0"/>
            </a:endParaRPr>
          </a:p>
        </p:txBody>
      </p:sp>
      <p:sp>
        <p:nvSpPr>
          <p:cNvPr id="2" name="Google Shape;132;p17">
            <a:extLst>
              <a:ext uri="{FF2B5EF4-FFF2-40B4-BE49-F238E27FC236}">
                <a16:creationId xmlns:a16="http://schemas.microsoft.com/office/drawing/2014/main" id="{B81EE7FE-B842-E8AD-ED1E-286AD9B90F0F}"/>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B65B0D28-C20A-E96F-3CE5-FE370824AA1F}"/>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7B13BE98-035E-B23B-44E4-5402F89AD482}"/>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A429B127-184B-E8A1-2F37-6F2C27D0EF9D}"/>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D35671A8-09B7-D2AC-2716-FE7882F0AE5B}"/>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C01E8749-4146-264E-794C-71E54E3D8816}"/>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7B79F600-50E9-800B-7FB7-043C9A8F239A}"/>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9FE220E1-3FA7-F28E-CB11-BFE42BDFDB9C}"/>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52A43859-C640-5D1D-BE00-8FFCD93F9C8F}"/>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3793B52C-3BD6-CE4C-2743-B4CDF7DC5A16}"/>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7B8C5608-9F94-3DA5-40A5-DDB15A67F5FF}"/>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4" name="Google Shape;124;p16" descr="National Institutional Ranking Framework - Wikipedia">
            <a:extLst>
              <a:ext uri="{FF2B5EF4-FFF2-40B4-BE49-F238E27FC236}">
                <a16:creationId xmlns:a16="http://schemas.microsoft.com/office/drawing/2014/main" id="{7F625711-D37E-EFC7-6741-7B7D65EF7E3F}"/>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5" name="Google Shape;125;p16" descr="logo – NAAC accredited with Grade A">
            <a:extLst>
              <a:ext uri="{FF2B5EF4-FFF2-40B4-BE49-F238E27FC236}">
                <a16:creationId xmlns:a16="http://schemas.microsoft.com/office/drawing/2014/main" id="{322A76F6-6FF1-48F4-33FF-230D8D123D46}"/>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6" name="Rectangle 15">
            <a:extLst>
              <a:ext uri="{FF2B5EF4-FFF2-40B4-BE49-F238E27FC236}">
                <a16:creationId xmlns:a16="http://schemas.microsoft.com/office/drawing/2014/main" id="{ADC0D6F7-83F0-CF3C-E644-EF7DD1C390D3}"/>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7" name="Picture 16" descr="A black background with red letters&#10;&#10;AI-generated content may be incorrect.">
            <a:extLst>
              <a:ext uri="{FF2B5EF4-FFF2-40B4-BE49-F238E27FC236}">
                <a16:creationId xmlns:a16="http://schemas.microsoft.com/office/drawing/2014/main" id="{845BBDDD-3D46-4506-E150-DAE68435C075}"/>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457200" y="274637"/>
            <a:ext cx="8229600" cy="59594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0" i="0" u="none" dirty="0">
                <a:solidFill>
                  <a:schemeClr val="dk1"/>
                </a:solidFill>
                <a:latin typeface="Metropolis" panose="00000500000000000000" pitchFamily="50" charset="0"/>
                <a:sym typeface="Times New Roman"/>
              </a:rPr>
              <a:t>Example</a:t>
            </a:r>
            <a:endParaRPr sz="3200" dirty="0">
              <a:latin typeface="Metropolis" panose="00000500000000000000" pitchFamily="50" charset="0"/>
            </a:endParaRPr>
          </a:p>
        </p:txBody>
      </p:sp>
      <p:graphicFrame>
        <p:nvGraphicFramePr>
          <p:cNvPr id="299" name="Google Shape;299;p37"/>
          <p:cNvGraphicFramePr/>
          <p:nvPr>
            <p:extLst>
              <p:ext uri="{D42A27DB-BD31-4B8C-83A1-F6EECF244321}">
                <p14:modId xmlns:p14="http://schemas.microsoft.com/office/powerpoint/2010/main" val="1668776180"/>
              </p:ext>
            </p:extLst>
          </p:nvPr>
        </p:nvGraphicFramePr>
        <p:xfrm>
          <a:off x="2216149" y="1166247"/>
          <a:ext cx="4876800" cy="4821175"/>
        </p:xfrm>
        <a:graphic>
          <a:graphicData uri="http://schemas.openxmlformats.org/drawingml/2006/table">
            <a:tbl>
              <a:tblPr>
                <a:noFill/>
                <a:tableStyleId>{891FCBD7-A35A-44FF-8FD4-DFB157C4419C}</a:tableStyleId>
              </a:tblPr>
              <a:tblGrid>
                <a:gridCol w="1295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MACRO</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INCR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 DATA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 DATA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3, DATA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MEND</a:t>
                      </a:r>
                      <a:endParaRPr dirty="0"/>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INCR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INCR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2" name="Google Shape;132;p17">
            <a:extLst>
              <a:ext uri="{FF2B5EF4-FFF2-40B4-BE49-F238E27FC236}">
                <a16:creationId xmlns:a16="http://schemas.microsoft.com/office/drawing/2014/main" id="{0201F05B-898C-368E-36E9-0615CE026208}"/>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301EA3F6-FE51-0802-4EB2-056E754B838F}"/>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42FF2ED9-8A3F-E2C9-D23F-4BD1EAE076BB}"/>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B8333CC6-161B-3B11-D886-FA5E83FC7F16}"/>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6C22255B-61F4-A847-BFC6-A9F3F8E6C8CD}"/>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8;p17" descr="logo – NAAC accredited with Grade A">
            <a:extLst>
              <a:ext uri="{FF2B5EF4-FFF2-40B4-BE49-F238E27FC236}">
                <a16:creationId xmlns:a16="http://schemas.microsoft.com/office/drawing/2014/main" id="{45DF98EE-FBFB-E6FF-C89B-895CB090E5B2}"/>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8" name="Google Shape;109;p16">
            <a:extLst>
              <a:ext uri="{FF2B5EF4-FFF2-40B4-BE49-F238E27FC236}">
                <a16:creationId xmlns:a16="http://schemas.microsoft.com/office/drawing/2014/main" id="{838CCFB5-0C9F-A76C-F05A-81A49D533534}"/>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 name="Google Shape;110;p16">
            <a:extLst>
              <a:ext uri="{FF2B5EF4-FFF2-40B4-BE49-F238E27FC236}">
                <a16:creationId xmlns:a16="http://schemas.microsoft.com/office/drawing/2014/main" id="{6F3D26CD-1E99-BA58-84EA-95CD6DDCD74B}"/>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0" name="Google Shape;116;p16" descr="NBA Accreditation - BCET | Top B.tech College in West Bengal">
            <a:extLst>
              <a:ext uri="{FF2B5EF4-FFF2-40B4-BE49-F238E27FC236}">
                <a16:creationId xmlns:a16="http://schemas.microsoft.com/office/drawing/2014/main" id="{3D3D8426-D51A-6E7D-A3F2-F51EC765D038}"/>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1" name="Google Shape;117;p16" descr="ariia">
            <a:extLst>
              <a:ext uri="{FF2B5EF4-FFF2-40B4-BE49-F238E27FC236}">
                <a16:creationId xmlns:a16="http://schemas.microsoft.com/office/drawing/2014/main" id="{3D065A4D-D343-F519-08FD-3993FB2BF15C}"/>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2" name="Google Shape;125;p16" descr="logo – NAAC accredited with Grade A">
            <a:extLst>
              <a:ext uri="{FF2B5EF4-FFF2-40B4-BE49-F238E27FC236}">
                <a16:creationId xmlns:a16="http://schemas.microsoft.com/office/drawing/2014/main" id="{02628CB5-39D8-3E82-A587-19BF6B5BC0CF}"/>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13" name="Rectangle 12">
            <a:extLst>
              <a:ext uri="{FF2B5EF4-FFF2-40B4-BE49-F238E27FC236}">
                <a16:creationId xmlns:a16="http://schemas.microsoft.com/office/drawing/2014/main" id="{0F56AB6A-D529-7E20-91C8-ACCA2991E135}"/>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4" name="Picture 13" descr="A black background with red letters&#10;&#10;AI-generated content may be incorrect.">
            <a:extLst>
              <a:ext uri="{FF2B5EF4-FFF2-40B4-BE49-F238E27FC236}">
                <a16:creationId xmlns:a16="http://schemas.microsoft.com/office/drawing/2014/main" id="{190037C6-FBD1-6852-7A8E-5DF708491E37}"/>
              </a:ext>
            </a:extLst>
          </p:cNvPr>
          <p:cNvPicPr>
            <a:picLocks noChangeAspect="1"/>
          </p:cNvPicPr>
          <p:nvPr/>
        </p:nvPicPr>
        <p:blipFill>
          <a:blip r:embed="rId7"/>
          <a:stretch>
            <a:fillRect/>
          </a:stretch>
        </p:blipFill>
        <p:spPr>
          <a:xfrm>
            <a:off x="-18915" y="6452085"/>
            <a:ext cx="1309552" cy="378952"/>
          </a:xfrm>
          <a:prstGeom prst="rect">
            <a:avLst/>
          </a:prstGeom>
          <a:solidFill>
            <a:schemeClr val="bg1"/>
          </a:solidFill>
          <a:ln w="12700">
            <a:solidFill>
              <a:schemeClr val="bg2"/>
            </a:solidFill>
          </a:ln>
        </p:spPr>
      </p:pic>
    </p:spTree>
    <p:extLst>
      <p:ext uri="{BB962C8B-B14F-4D97-AF65-F5344CB8AC3E}">
        <p14:creationId xmlns:p14="http://schemas.microsoft.com/office/powerpoint/2010/main" val="6157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3" name="Google Shape;133;p17"/>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134" name="Google Shape;134;p17" descr="dy_logo.jpg"/>
          <p:cNvPicPr preferRelativeResize="0"/>
          <p:nvPr/>
        </p:nvPicPr>
        <p:blipFill rotWithShape="1">
          <a:blip r:embed="rId3">
            <a:alphaModFix/>
          </a:blip>
          <a:srcRect/>
          <a:stretch/>
        </p:blipFill>
        <p:spPr>
          <a:xfrm>
            <a:off x="0" y="6453187"/>
            <a:ext cx="1349375" cy="404812"/>
          </a:xfrm>
          <a:prstGeom prst="rect">
            <a:avLst/>
          </a:prstGeom>
          <a:noFill/>
          <a:ln>
            <a:noFill/>
          </a:ln>
        </p:spPr>
      </p:pic>
      <p:sp>
        <p:nvSpPr>
          <p:cNvPr id="135" name="Google Shape;135;p17" descr="National Board of Accreditation - Wikipedia"/>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6" name="Google Shape;136;p17" descr="National Board of Accreditation - Wikipedia"/>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7" name="Google Shape;137;p17" descr="NBA | SREE BUDDHA COLLEGE OF ENGINEERING, PATTOR P.O, NOORNAD, ALAPPUZHA,  KERALA -690529"/>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8" name="Google Shape;138;p17" descr="NBA | SREE BUDDHA COLLEGE OF ENGINEERING, PATTOR P.O, NOORNAD, ALAPPUZHA,  KERALA -690529"/>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39" name="Google Shape;139;p17" descr="NBA Accreditation - BCET | Top B.tech College in West Bengal"/>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40" name="Google Shape;140;p17" descr="ariia"/>
          <p:cNvPicPr preferRelativeResize="0"/>
          <p:nvPr/>
        </p:nvPicPr>
        <p:blipFill rotWithShape="1">
          <a:blip r:embed="rId5">
            <a:alphaModFix/>
          </a:blip>
          <a:srcRect/>
          <a:stretch/>
        </p:blipFill>
        <p:spPr>
          <a:xfrm>
            <a:off x="7092950" y="6453187"/>
            <a:ext cx="1289050" cy="404812"/>
          </a:xfrm>
          <a:prstGeom prst="rect">
            <a:avLst/>
          </a:prstGeom>
          <a:noFill/>
          <a:ln>
            <a:noFill/>
          </a:ln>
        </p:spPr>
      </p:pic>
      <p:sp>
        <p:nvSpPr>
          <p:cNvPr id="141" name="Google Shape;141;p17" descr="NIRF Ranking 2023 Highlights: IIT Madras holds first position; IISC, JNU,  JMI among top 10 institutes | The Financial Expres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2" name="Google Shape;142;p17" descr="NIRF Ranking 2023: List of Top Colleges in India - Getmyuni"/>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3" name="Google Shape;143;p17"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4" name="Google Shape;144;p17"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 name="Google Shape;145;p17"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 name="Google Shape;146;p17" descr="National Institutional Ranking Framework (NIRF) - Adichunchanagiri  Institute of Medical Scienc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47" name="Google Shape;147;p17" descr="National Institutional Ranking Framework - Wikipedia"/>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8" name="Google Shape;148;p17" descr="logo – NAAC accredited with Grade A"/>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49" name="Google Shape;149;p17"/>
          <p:cNvSpPr txBox="1"/>
          <p:nvPr/>
        </p:nvSpPr>
        <p:spPr>
          <a:xfrm>
            <a:off x="157162" y="193676"/>
            <a:ext cx="8780462" cy="593726"/>
          </a:xfrm>
          <a:prstGeom prst="rect">
            <a:avLst/>
          </a:prstGeom>
          <a:noFill/>
          <a:ln>
            <a:noFill/>
          </a:ln>
        </p:spPr>
        <p:txBody>
          <a:bodyPr spcFirstLastPara="1" wrap="square" lIns="21300" tIns="21300" rIns="21300" bIns="21300" anchor="b" anchorCtr="0">
            <a:noAutofit/>
          </a:bodyPr>
          <a:lstStyle/>
          <a:p>
            <a:pPr marL="0" marR="0" lvl="0" indent="0" algn="l" rtl="0">
              <a:lnSpc>
                <a:spcPct val="80000"/>
              </a:lnSpc>
              <a:spcBef>
                <a:spcPts val="0"/>
              </a:spcBef>
              <a:spcAft>
                <a:spcPts val="0"/>
              </a:spcAft>
              <a:buClr>
                <a:srgbClr val="0433FF"/>
              </a:buClr>
              <a:buSzPts val="3500"/>
              <a:buFont typeface="Arial Narrow"/>
              <a:buNone/>
            </a:pPr>
            <a:r>
              <a:rPr lang="en-US" sz="3200" b="1" i="0" u="none" dirty="0">
                <a:solidFill>
                  <a:srgbClr val="0433FF"/>
                </a:solidFill>
                <a:latin typeface="Metropolis" panose="00000500000000000000" pitchFamily="50" charset="0"/>
                <a:ea typeface="Arial Narrow"/>
                <a:cs typeface="Arial Narrow"/>
                <a:sym typeface="Arial Narrow"/>
              </a:rPr>
              <a:t>Syllabus</a:t>
            </a:r>
            <a:endParaRPr sz="3200" dirty="0">
              <a:latin typeface="Metropolis" panose="00000500000000000000" pitchFamily="50" charset="0"/>
            </a:endParaRPr>
          </a:p>
        </p:txBody>
      </p:sp>
      <p:sp>
        <p:nvSpPr>
          <p:cNvPr id="150" name="Google Shape;150;p17"/>
          <p:cNvSpPr txBox="1"/>
          <p:nvPr/>
        </p:nvSpPr>
        <p:spPr>
          <a:xfrm>
            <a:off x="158750" y="868364"/>
            <a:ext cx="8778874" cy="5614986"/>
          </a:xfrm>
          <a:prstGeom prst="rect">
            <a:avLst/>
          </a:prstGeom>
          <a:noFill/>
          <a:ln>
            <a:noFill/>
          </a:ln>
        </p:spPr>
        <p:txBody>
          <a:bodyPr spcFirstLastPara="1" wrap="square" lIns="21300" tIns="21300" rIns="21300" bIns="21300" anchor="t" anchorCtr="0">
            <a:noAutofit/>
          </a:bodyPr>
          <a:lstStyle/>
          <a:p>
            <a:pPr marL="227011" marR="0" lvl="0" indent="-227011" algn="l" rtl="0">
              <a:lnSpc>
                <a:spcPct val="100000"/>
              </a:lnSpc>
              <a:spcBef>
                <a:spcPts val="0"/>
              </a:spcBef>
              <a:spcAft>
                <a:spcPts val="0"/>
              </a:spcAft>
              <a:buClr>
                <a:srgbClr val="FF9900"/>
              </a:buClr>
              <a:buSzPts val="1200"/>
              <a:buFont typeface="Noto Sans Symbols"/>
              <a:buChar char="❑"/>
            </a:pPr>
            <a:r>
              <a:rPr lang="en-US" sz="1800" i="0" u="none" dirty="0">
                <a:solidFill>
                  <a:schemeClr val="dk1"/>
                </a:solidFill>
                <a:latin typeface="Metropolis" panose="00000500000000000000" pitchFamily="50" charset="0"/>
                <a:sym typeface="Arial"/>
              </a:rPr>
              <a:t>Introduction to Systems Programming</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N</a:t>
            </a:r>
            <a:r>
              <a:rPr lang="en-US" sz="1800" i="0" u="none" dirty="0">
                <a:solidFill>
                  <a:schemeClr val="dk1"/>
                </a:solidFill>
                <a:latin typeface="Metropolis" panose="00000500000000000000" pitchFamily="50" charset="0"/>
                <a:sym typeface="Arial"/>
              </a:rPr>
              <a:t>eed of Systems Programming</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Software Hierarchy</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Types of software: system software and application software</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Machine structure</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Evolution of components of Systems Programming Text Editors, Assembler, Macros</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Compiler, Interpreter, Loader, Linker, Debugger Device Drivers, Operating System</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Elements of Assembly Language Programming: Assembly Language statements, Benefits of Assembly Language</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75"/>
              <a:buFont typeface="Noto Sans Symbols"/>
              <a:buChar char="❑"/>
            </a:pPr>
            <a:r>
              <a:rPr lang="en-US" sz="1800" i="0" u="none" dirty="0">
                <a:solidFill>
                  <a:srgbClr val="000000"/>
                </a:solidFill>
                <a:latin typeface="Metropolis" panose="00000500000000000000" pitchFamily="50" charset="0"/>
                <a:ea typeface="Cambria"/>
                <a:cs typeface="Cambria"/>
                <a:sym typeface="Cambria"/>
              </a:rPr>
              <a:t> </a:t>
            </a:r>
            <a:r>
              <a:rPr lang="en-US" sz="1800" i="0" u="none" dirty="0">
                <a:solidFill>
                  <a:schemeClr val="dk1"/>
                </a:solidFill>
                <a:latin typeface="Metropolis" panose="00000500000000000000" pitchFamily="50" charset="0"/>
                <a:sym typeface="Arial"/>
              </a:rPr>
              <a:t>A simple Assembly scheme, Pass Structure of Assembler.</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00"/>
              <a:buFont typeface="Noto Sans Symbols"/>
              <a:buChar char="❑"/>
            </a:pPr>
            <a:r>
              <a:rPr lang="en-US" sz="1800" i="0" u="none" dirty="0">
                <a:solidFill>
                  <a:schemeClr val="dk1"/>
                </a:solidFill>
                <a:latin typeface="Metropolis" panose="00000500000000000000" pitchFamily="50" charset="0"/>
                <a:sym typeface="Arial"/>
              </a:rPr>
              <a:t>Design of two pass Assembler: Processing of declaration statements</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00"/>
              <a:buFont typeface="Noto Sans Symbols"/>
              <a:buChar char="❑"/>
            </a:pPr>
            <a:r>
              <a:rPr lang="en-US" sz="1800" i="0" u="none" dirty="0">
                <a:solidFill>
                  <a:schemeClr val="dk1"/>
                </a:solidFill>
                <a:latin typeface="Metropolis" panose="00000500000000000000" pitchFamily="50" charset="0"/>
                <a:sym typeface="Arial"/>
              </a:rPr>
              <a:t>Assembler Directives and imperative statements, Advanced Assembler Directives</a:t>
            </a:r>
            <a:endParaRPr sz="1800" dirty="0">
              <a:latin typeface="Metropolis" panose="00000500000000000000" pitchFamily="50" charset="0"/>
            </a:endParaRPr>
          </a:p>
          <a:p>
            <a:pPr marL="227011" marR="0" lvl="0" indent="-227011" algn="l" rtl="0">
              <a:lnSpc>
                <a:spcPct val="100000"/>
              </a:lnSpc>
              <a:spcBef>
                <a:spcPts val="1000"/>
              </a:spcBef>
              <a:spcAft>
                <a:spcPts val="0"/>
              </a:spcAft>
              <a:buClr>
                <a:srgbClr val="FF9900"/>
              </a:buClr>
              <a:buSzPts val="1200"/>
              <a:buFont typeface="Noto Sans Symbols"/>
              <a:buChar char="❑"/>
            </a:pPr>
            <a:r>
              <a:rPr lang="en-US" sz="1800" i="0" u="none" dirty="0">
                <a:solidFill>
                  <a:schemeClr val="dk1"/>
                </a:solidFill>
                <a:latin typeface="Metropolis" panose="00000500000000000000" pitchFamily="50" charset="0"/>
                <a:sym typeface="Arial"/>
              </a:rPr>
              <a:t>Intermediate code forms, Pass I and Pass II of two pass Assembler.</a:t>
            </a:r>
            <a:endParaRPr sz="1800" dirty="0">
              <a:latin typeface="Metropolis" panose="00000500000000000000" pitchFamily="50" charset="0"/>
            </a:endParaRPr>
          </a:p>
        </p:txBody>
      </p:sp>
      <p:sp>
        <p:nvSpPr>
          <p:cNvPr id="2" name="Google Shape;109;p16">
            <a:extLst>
              <a:ext uri="{FF2B5EF4-FFF2-40B4-BE49-F238E27FC236}">
                <a16:creationId xmlns:a16="http://schemas.microsoft.com/office/drawing/2014/main" id="{F59D3194-D9E3-C3D8-D5D8-3BE825AF3F42}"/>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10;p16">
            <a:extLst>
              <a:ext uri="{FF2B5EF4-FFF2-40B4-BE49-F238E27FC236}">
                <a16:creationId xmlns:a16="http://schemas.microsoft.com/office/drawing/2014/main" id="{D7B55517-A7FD-F542-DCAC-C56F82CD1924}"/>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4" name="Google Shape;116;p16" descr="NBA Accreditation - BCET | Top B.tech College in West Bengal">
            <a:extLst>
              <a:ext uri="{FF2B5EF4-FFF2-40B4-BE49-F238E27FC236}">
                <a16:creationId xmlns:a16="http://schemas.microsoft.com/office/drawing/2014/main" id="{8E59A019-CA84-99A0-AB45-FFFF10AA3B51}"/>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5" name="Google Shape;117;p16" descr="ariia">
            <a:extLst>
              <a:ext uri="{FF2B5EF4-FFF2-40B4-BE49-F238E27FC236}">
                <a16:creationId xmlns:a16="http://schemas.microsoft.com/office/drawing/2014/main" id="{A6E5A581-E31B-B143-3D94-33607F19F485}"/>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6" name="Google Shape;124;p16" descr="National Institutional Ranking Framework - Wikipedia">
            <a:extLst>
              <a:ext uri="{FF2B5EF4-FFF2-40B4-BE49-F238E27FC236}">
                <a16:creationId xmlns:a16="http://schemas.microsoft.com/office/drawing/2014/main" id="{751C3798-A0F6-38AF-FE6F-7C5E05469833}"/>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7" name="Google Shape;125;p16" descr="logo – NAAC accredited with Grade A">
            <a:extLst>
              <a:ext uri="{FF2B5EF4-FFF2-40B4-BE49-F238E27FC236}">
                <a16:creationId xmlns:a16="http://schemas.microsoft.com/office/drawing/2014/main" id="{A328C621-7E5D-5897-AADB-3C8C18EBB4C3}"/>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8" name="Rectangle 7">
            <a:extLst>
              <a:ext uri="{FF2B5EF4-FFF2-40B4-BE49-F238E27FC236}">
                <a16:creationId xmlns:a16="http://schemas.microsoft.com/office/drawing/2014/main" id="{B15AC1C9-FC05-CDE4-79D2-B11A94F3840B}"/>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descr="A black background with red letters&#10;&#10;AI-generated content may be incorrect.">
            <a:extLst>
              <a:ext uri="{FF2B5EF4-FFF2-40B4-BE49-F238E27FC236}">
                <a16:creationId xmlns:a16="http://schemas.microsoft.com/office/drawing/2014/main" id="{6102245C-DC5F-0132-7C4F-DAC1318ED93D}"/>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0" i="0" u="none" dirty="0">
                <a:solidFill>
                  <a:schemeClr val="dk1"/>
                </a:solidFill>
                <a:latin typeface="Metropolis" panose="00000500000000000000" pitchFamily="50" charset="0"/>
                <a:sym typeface="Times New Roman"/>
              </a:rPr>
              <a:t>Macro in C</a:t>
            </a:r>
            <a:endParaRPr sz="3200" dirty="0">
              <a:latin typeface="Metropolis" panose="00000500000000000000" pitchFamily="50" charset="0"/>
            </a:endParaRPr>
          </a:p>
        </p:txBody>
      </p:sp>
      <p:sp>
        <p:nvSpPr>
          <p:cNvPr id="306" name="Google Shape;306;p3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500"/>
              <a:buFont typeface="Arial"/>
              <a:buNone/>
            </a:pPr>
            <a:r>
              <a:rPr lang="en-US" sz="2200" b="0" i="0" u="none" dirty="0">
                <a:solidFill>
                  <a:schemeClr val="dk1"/>
                </a:solidFill>
                <a:latin typeface="Inter"/>
                <a:sym typeface="Times New Roman"/>
              </a:rPr>
              <a:t>#include&lt;stdio.h&gt;</a:t>
            </a:r>
            <a:endParaRPr sz="2200" dirty="0">
              <a:latin typeface="Inter"/>
            </a:endParaRPr>
          </a:p>
          <a:p>
            <a:pPr marL="342900" marR="0" lvl="0" indent="-342900" algn="l" rtl="0">
              <a:lnSpc>
                <a:spcPct val="80000"/>
              </a:lnSpc>
              <a:spcBef>
                <a:spcPts val="500"/>
              </a:spcBef>
              <a:spcAft>
                <a:spcPts val="0"/>
              </a:spcAft>
              <a:buClr>
                <a:schemeClr val="dk1"/>
              </a:buClr>
              <a:buSzPts val="2500"/>
              <a:buFont typeface="Arial"/>
              <a:buNone/>
            </a:pPr>
            <a:r>
              <a:rPr lang="en-US" sz="2200" b="0" i="0" u="none" dirty="0">
                <a:solidFill>
                  <a:schemeClr val="dk1"/>
                </a:solidFill>
                <a:latin typeface="Inter"/>
                <a:sym typeface="Times New Roman"/>
              </a:rPr>
              <a:t>#define AND &amp;&amp;</a:t>
            </a:r>
            <a:endParaRPr sz="2200" dirty="0">
              <a:latin typeface="Inter"/>
            </a:endParaRPr>
          </a:p>
          <a:p>
            <a:pPr marL="342900" marR="0" lvl="0" indent="-342900" algn="l" rtl="0">
              <a:lnSpc>
                <a:spcPct val="80000"/>
              </a:lnSpc>
              <a:spcBef>
                <a:spcPts val="500"/>
              </a:spcBef>
              <a:spcAft>
                <a:spcPts val="0"/>
              </a:spcAft>
              <a:buClr>
                <a:schemeClr val="dk1"/>
              </a:buClr>
              <a:buSzPts val="2500"/>
              <a:buFont typeface="Arial"/>
              <a:buNone/>
            </a:pPr>
            <a:r>
              <a:rPr lang="en-US" sz="2200" b="0" i="0" u="none" dirty="0">
                <a:solidFill>
                  <a:schemeClr val="dk1"/>
                </a:solidFill>
                <a:latin typeface="Inter"/>
                <a:sym typeface="Times New Roman"/>
              </a:rPr>
              <a:t>#define ARANGE (a&gt;25 AND a&lt;50)</a:t>
            </a:r>
            <a:endParaRPr sz="2200" dirty="0">
              <a:latin typeface="Inter"/>
            </a:endParaRPr>
          </a:p>
          <a:p>
            <a:pPr marL="342900" marR="0" lvl="0" indent="-342900" algn="l" rtl="0">
              <a:lnSpc>
                <a:spcPct val="80000"/>
              </a:lnSpc>
              <a:spcBef>
                <a:spcPts val="500"/>
              </a:spcBef>
              <a:spcAft>
                <a:spcPts val="0"/>
              </a:spcAft>
              <a:buClr>
                <a:schemeClr val="dk1"/>
              </a:buClr>
              <a:buSzPts val="2500"/>
              <a:buFont typeface="Arial"/>
              <a:buNone/>
            </a:pPr>
            <a:r>
              <a:rPr lang="en-US" sz="2200" b="0" i="0" u="none" dirty="0">
                <a:solidFill>
                  <a:schemeClr val="dk1"/>
                </a:solidFill>
                <a:latin typeface="Inter"/>
                <a:sym typeface="Times New Roman"/>
              </a:rPr>
              <a:t>void main()</a:t>
            </a:r>
            <a:endParaRPr sz="2200" dirty="0">
              <a:latin typeface="Inter"/>
            </a:endParaRPr>
          </a:p>
          <a:p>
            <a:pPr marL="342900" marR="0" lvl="0" indent="-342900" algn="l" rtl="0">
              <a:lnSpc>
                <a:spcPct val="80000"/>
              </a:lnSpc>
              <a:spcBef>
                <a:spcPts val="500"/>
              </a:spcBef>
              <a:spcAft>
                <a:spcPts val="0"/>
              </a:spcAft>
              <a:buClr>
                <a:schemeClr val="dk1"/>
              </a:buClr>
              <a:buSzPts val="2500"/>
              <a:buFont typeface="Arial"/>
              <a:buNone/>
            </a:pPr>
            <a:r>
              <a:rPr lang="en-US" sz="2200" b="0" i="0" u="none" dirty="0">
                <a:solidFill>
                  <a:schemeClr val="dk1"/>
                </a:solidFill>
                <a:latin typeface="Inter"/>
                <a:sym typeface="Times New Roman"/>
              </a:rPr>
              <a:t>{</a:t>
            </a:r>
            <a:endParaRPr sz="2200" dirty="0">
              <a:latin typeface="Inter"/>
            </a:endParaRPr>
          </a:p>
          <a:p>
            <a:pPr marL="742950" marR="0" lvl="1" indent="-285750" algn="l" rtl="0">
              <a:lnSpc>
                <a:spcPct val="80000"/>
              </a:lnSpc>
              <a:spcBef>
                <a:spcPts val="500"/>
              </a:spcBef>
              <a:spcAft>
                <a:spcPts val="0"/>
              </a:spcAft>
              <a:buClr>
                <a:schemeClr val="dk1"/>
              </a:buClr>
              <a:buSzPts val="2500"/>
              <a:buFont typeface="Arial"/>
              <a:buNone/>
            </a:pPr>
            <a:r>
              <a:rPr lang="en-US" sz="2200" b="0" i="0" u="none" strike="noStrike" cap="none" dirty="0">
                <a:solidFill>
                  <a:schemeClr val="dk1"/>
                </a:solidFill>
                <a:latin typeface="Inter"/>
                <a:sym typeface="Times New Roman"/>
              </a:rPr>
              <a:t>int a = 30;</a:t>
            </a:r>
            <a:endParaRPr sz="2200" dirty="0">
              <a:latin typeface="Inter"/>
            </a:endParaRPr>
          </a:p>
          <a:p>
            <a:pPr marL="742950" marR="0" lvl="1" indent="-285750" algn="l" rtl="0">
              <a:lnSpc>
                <a:spcPct val="80000"/>
              </a:lnSpc>
              <a:spcBef>
                <a:spcPts val="500"/>
              </a:spcBef>
              <a:spcAft>
                <a:spcPts val="0"/>
              </a:spcAft>
              <a:buClr>
                <a:schemeClr val="dk1"/>
              </a:buClr>
              <a:buSzPts val="2500"/>
              <a:buFont typeface="Arial"/>
              <a:buNone/>
            </a:pPr>
            <a:r>
              <a:rPr lang="en-US" sz="2200" b="0" i="0" u="none" strike="noStrike" cap="none" dirty="0">
                <a:solidFill>
                  <a:schemeClr val="dk1"/>
                </a:solidFill>
                <a:latin typeface="Inter"/>
                <a:sym typeface="Times New Roman"/>
              </a:rPr>
              <a:t>if(ARANGE)</a:t>
            </a:r>
            <a:endParaRPr sz="2200" dirty="0">
              <a:latin typeface="Inter"/>
            </a:endParaRPr>
          </a:p>
          <a:p>
            <a:pPr marL="742950" marR="0" lvl="1" indent="-285750" algn="l" rtl="0">
              <a:lnSpc>
                <a:spcPct val="80000"/>
              </a:lnSpc>
              <a:spcBef>
                <a:spcPts val="500"/>
              </a:spcBef>
              <a:spcAft>
                <a:spcPts val="0"/>
              </a:spcAft>
              <a:buClr>
                <a:schemeClr val="dk1"/>
              </a:buClr>
              <a:buSzPts val="2500"/>
              <a:buFont typeface="Arial"/>
              <a:buNone/>
            </a:pPr>
            <a:r>
              <a:rPr lang="en-US" sz="2200" b="0" i="0" u="none" strike="noStrike" cap="none" dirty="0">
                <a:solidFill>
                  <a:schemeClr val="dk1"/>
                </a:solidFill>
                <a:latin typeface="Inter"/>
                <a:sym typeface="Times New Roman"/>
              </a:rPr>
              <a:t>	</a:t>
            </a:r>
            <a:r>
              <a:rPr lang="en-US" sz="2200" b="0" i="0" u="none" strike="noStrike" cap="none" dirty="0" err="1">
                <a:solidFill>
                  <a:schemeClr val="dk1"/>
                </a:solidFill>
                <a:latin typeface="Inter"/>
                <a:sym typeface="Times New Roman"/>
              </a:rPr>
              <a:t>printf</a:t>
            </a:r>
            <a:r>
              <a:rPr lang="en-US" sz="2200" b="0" i="0" u="none" strike="noStrike" cap="none" dirty="0">
                <a:solidFill>
                  <a:schemeClr val="dk1"/>
                </a:solidFill>
                <a:latin typeface="Inter"/>
                <a:sym typeface="Times New Roman"/>
              </a:rPr>
              <a:t>(“within range”);</a:t>
            </a:r>
            <a:endParaRPr sz="2200" dirty="0">
              <a:latin typeface="Inter"/>
            </a:endParaRPr>
          </a:p>
          <a:p>
            <a:pPr marL="742950" marR="0" lvl="1" indent="-285750" algn="l" rtl="0">
              <a:lnSpc>
                <a:spcPct val="80000"/>
              </a:lnSpc>
              <a:spcBef>
                <a:spcPts val="500"/>
              </a:spcBef>
              <a:spcAft>
                <a:spcPts val="0"/>
              </a:spcAft>
              <a:buClr>
                <a:schemeClr val="dk1"/>
              </a:buClr>
              <a:buSzPts val="2500"/>
              <a:buFont typeface="Arial"/>
              <a:buNone/>
            </a:pPr>
            <a:r>
              <a:rPr lang="en-US" sz="2200" b="0" i="0" u="none" strike="noStrike" cap="none" dirty="0">
                <a:solidFill>
                  <a:schemeClr val="dk1"/>
                </a:solidFill>
                <a:latin typeface="Inter"/>
                <a:sym typeface="Times New Roman"/>
              </a:rPr>
              <a:t>else</a:t>
            </a:r>
            <a:endParaRPr sz="2200" dirty="0">
              <a:latin typeface="Inter"/>
            </a:endParaRPr>
          </a:p>
          <a:p>
            <a:pPr marL="742950" marR="0" lvl="1" indent="-285750" algn="l" rtl="0">
              <a:lnSpc>
                <a:spcPct val="80000"/>
              </a:lnSpc>
              <a:spcBef>
                <a:spcPts val="500"/>
              </a:spcBef>
              <a:spcAft>
                <a:spcPts val="0"/>
              </a:spcAft>
              <a:buClr>
                <a:schemeClr val="dk1"/>
              </a:buClr>
              <a:buSzPts val="2500"/>
              <a:buFont typeface="Arial"/>
              <a:buNone/>
            </a:pPr>
            <a:r>
              <a:rPr lang="en-US" sz="2200" b="0" i="0" u="none" strike="noStrike" cap="none" dirty="0">
                <a:solidFill>
                  <a:schemeClr val="dk1"/>
                </a:solidFill>
                <a:latin typeface="Inter"/>
                <a:sym typeface="Times New Roman"/>
              </a:rPr>
              <a:t>	</a:t>
            </a:r>
            <a:r>
              <a:rPr lang="en-US" sz="2200" b="0" i="0" u="none" strike="noStrike" cap="none" dirty="0" err="1">
                <a:solidFill>
                  <a:schemeClr val="dk1"/>
                </a:solidFill>
                <a:latin typeface="Inter"/>
                <a:sym typeface="Times New Roman"/>
              </a:rPr>
              <a:t>printf</a:t>
            </a:r>
            <a:r>
              <a:rPr lang="en-US" sz="2200" b="0" i="0" u="none" strike="noStrike" cap="none" dirty="0">
                <a:solidFill>
                  <a:schemeClr val="dk1"/>
                </a:solidFill>
                <a:latin typeface="Inter"/>
                <a:sym typeface="Times New Roman"/>
              </a:rPr>
              <a:t>(“out of range”);</a:t>
            </a:r>
            <a:endParaRPr sz="2200" dirty="0">
              <a:latin typeface="Inter"/>
            </a:endParaRPr>
          </a:p>
          <a:p>
            <a:pPr marL="342900" marR="0" lvl="0" indent="-342900" algn="l" rtl="0">
              <a:lnSpc>
                <a:spcPct val="80000"/>
              </a:lnSpc>
              <a:spcBef>
                <a:spcPts val="500"/>
              </a:spcBef>
              <a:spcAft>
                <a:spcPts val="0"/>
              </a:spcAft>
              <a:buClr>
                <a:schemeClr val="dk1"/>
              </a:buClr>
              <a:buSzPts val="2500"/>
              <a:buFont typeface="Arial"/>
              <a:buNone/>
            </a:pPr>
            <a:r>
              <a:rPr lang="en-US" sz="2200" b="0" i="0" u="none" dirty="0">
                <a:solidFill>
                  <a:schemeClr val="dk1"/>
                </a:solidFill>
                <a:latin typeface="Inter"/>
                <a:sym typeface="Times New Roman"/>
              </a:rPr>
              <a:t>}</a:t>
            </a:r>
            <a:endParaRPr sz="2200" dirty="0">
              <a:latin typeface="Inter"/>
            </a:endParaRPr>
          </a:p>
        </p:txBody>
      </p:sp>
      <p:sp>
        <p:nvSpPr>
          <p:cNvPr id="2" name="Google Shape;132;p17">
            <a:extLst>
              <a:ext uri="{FF2B5EF4-FFF2-40B4-BE49-F238E27FC236}">
                <a16:creationId xmlns:a16="http://schemas.microsoft.com/office/drawing/2014/main" id="{EB386E77-6946-0718-0473-3FEE8C65DD17}"/>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D646FBCC-7809-1E3B-A04A-6209BC67A4DB}"/>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54B14C03-B243-0978-36C0-7C2E20F8A84F}"/>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6C351BD7-21C2-3257-4237-144219E86B67}"/>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5993D169-791D-DA11-0B40-FF29C1477E19}"/>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8;p17" descr="logo – NAAC accredited with Grade A">
            <a:extLst>
              <a:ext uri="{FF2B5EF4-FFF2-40B4-BE49-F238E27FC236}">
                <a16:creationId xmlns:a16="http://schemas.microsoft.com/office/drawing/2014/main" id="{82005A09-13A6-1035-A5DB-64C915C2BBA3}"/>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8" name="Google Shape;109;p16">
            <a:extLst>
              <a:ext uri="{FF2B5EF4-FFF2-40B4-BE49-F238E27FC236}">
                <a16:creationId xmlns:a16="http://schemas.microsoft.com/office/drawing/2014/main" id="{270B00DD-F6F7-1C0E-0DA6-087C1C8FB721}"/>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 name="Google Shape;110;p16">
            <a:extLst>
              <a:ext uri="{FF2B5EF4-FFF2-40B4-BE49-F238E27FC236}">
                <a16:creationId xmlns:a16="http://schemas.microsoft.com/office/drawing/2014/main" id="{2F88992A-73BF-F6BA-9E71-9FDA6B727DA4}"/>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0" name="Google Shape;116;p16" descr="NBA Accreditation - BCET | Top B.tech College in West Bengal">
            <a:extLst>
              <a:ext uri="{FF2B5EF4-FFF2-40B4-BE49-F238E27FC236}">
                <a16:creationId xmlns:a16="http://schemas.microsoft.com/office/drawing/2014/main" id="{70EF592C-CCDE-FE50-8297-BAFBB10EAA68}"/>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1" name="Google Shape;117;p16" descr="ariia">
            <a:extLst>
              <a:ext uri="{FF2B5EF4-FFF2-40B4-BE49-F238E27FC236}">
                <a16:creationId xmlns:a16="http://schemas.microsoft.com/office/drawing/2014/main" id="{D574454B-6A51-9ABB-D4E3-279B14056EF1}"/>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2" name="Google Shape;125;p16" descr="logo – NAAC accredited with Grade A">
            <a:extLst>
              <a:ext uri="{FF2B5EF4-FFF2-40B4-BE49-F238E27FC236}">
                <a16:creationId xmlns:a16="http://schemas.microsoft.com/office/drawing/2014/main" id="{0FED597B-7903-0F57-E45E-2853AE11A93D}"/>
              </a:ext>
            </a:extLst>
          </p:cNvPr>
          <p:cNvPicPr preferRelativeResize="0"/>
          <p:nvPr/>
        </p:nvPicPr>
        <p:blipFill rotWithShape="1">
          <a:blip r:embed="rId6">
            <a:alphaModFix/>
          </a:blip>
          <a:srcRect/>
          <a:stretch/>
        </p:blipFill>
        <p:spPr>
          <a:xfrm>
            <a:off x="6300787" y="6453187"/>
            <a:ext cx="792162" cy="404812"/>
          </a:xfrm>
          <a:prstGeom prst="rect">
            <a:avLst/>
          </a:prstGeom>
          <a:noFill/>
          <a:ln>
            <a:noFill/>
          </a:ln>
        </p:spPr>
      </p:pic>
      <p:sp>
        <p:nvSpPr>
          <p:cNvPr id="13" name="Rectangle 12">
            <a:extLst>
              <a:ext uri="{FF2B5EF4-FFF2-40B4-BE49-F238E27FC236}">
                <a16:creationId xmlns:a16="http://schemas.microsoft.com/office/drawing/2014/main" id="{FC0D0C30-84D2-CC44-89AB-A996555FB1E7}"/>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4" name="Picture 13" descr="A black background with red letters&#10;&#10;AI-generated content may be incorrect.">
            <a:extLst>
              <a:ext uri="{FF2B5EF4-FFF2-40B4-BE49-F238E27FC236}">
                <a16:creationId xmlns:a16="http://schemas.microsoft.com/office/drawing/2014/main" id="{0D71FD3C-376A-8565-258D-EEA25FECDD21}"/>
              </a:ext>
            </a:extLst>
          </p:cNvPr>
          <p:cNvPicPr>
            <a:picLocks noChangeAspect="1"/>
          </p:cNvPicPr>
          <p:nvPr/>
        </p:nvPicPr>
        <p:blipFill>
          <a:blip r:embed="rId7"/>
          <a:stretch>
            <a:fillRect/>
          </a:stretch>
        </p:blipFill>
        <p:spPr>
          <a:xfrm>
            <a:off x="-18915" y="6452085"/>
            <a:ext cx="1309552" cy="378952"/>
          </a:xfrm>
          <a:prstGeom prst="rect">
            <a:avLst/>
          </a:prstGeom>
          <a:solidFill>
            <a:schemeClr val="bg1"/>
          </a:solidFill>
          <a:ln w="12700">
            <a:solidFill>
              <a:schemeClr val="bg2"/>
            </a:solidFill>
          </a:ln>
        </p:spPr>
      </p:pic>
    </p:spTree>
    <p:extLst>
      <p:ext uri="{BB962C8B-B14F-4D97-AF65-F5344CB8AC3E}">
        <p14:creationId xmlns:p14="http://schemas.microsoft.com/office/powerpoint/2010/main" val="271149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2"/>
          <p:cNvSpPr/>
          <p:nvPr/>
        </p:nvSpPr>
        <p:spPr>
          <a:xfrm>
            <a:off x="4747106" y="64294"/>
            <a:ext cx="1083122"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429" name="CustomShape 4"/>
          <p:cNvSpPr/>
          <p:nvPr/>
        </p:nvSpPr>
        <p:spPr>
          <a:xfrm>
            <a:off x="6899681" y="64294"/>
            <a:ext cx="1086413" cy="1535203"/>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430" name="CustomShape 5"/>
          <p:cNvSpPr/>
          <p:nvPr/>
        </p:nvSpPr>
        <p:spPr>
          <a:xfrm>
            <a:off x="1522937" y="170735"/>
            <a:ext cx="5888953" cy="63568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8859" algn="ctr"/>
            <a:r>
              <a:rPr lang="en-IN" sz="3200" b="1" spc="-1" dirty="0">
                <a:solidFill>
                  <a:srgbClr val="FF0000"/>
                </a:solidFill>
                <a:latin typeface="Metropolis" panose="00000500000000000000" pitchFamily="50" charset="0"/>
                <a:cs typeface="Times New Roman" pitchFamily="18" charset="0"/>
              </a:rPr>
              <a:t>L</a:t>
            </a:r>
            <a:r>
              <a:rPr lang="en-IN" sz="3200" b="1" spc="-17" dirty="0">
                <a:solidFill>
                  <a:srgbClr val="FF0000"/>
                </a:solidFill>
                <a:latin typeface="Metropolis" panose="00000500000000000000" pitchFamily="50" charset="0"/>
                <a:cs typeface="Times New Roman" pitchFamily="18" charset="0"/>
              </a:rPr>
              <a:t>i</a:t>
            </a:r>
            <a:r>
              <a:rPr lang="en-IN" sz="3200" b="1" spc="-3" dirty="0">
                <a:solidFill>
                  <a:srgbClr val="FF0000"/>
                </a:solidFill>
                <a:latin typeface="Metropolis" panose="00000500000000000000" pitchFamily="50" charset="0"/>
                <a:cs typeface="Times New Roman" pitchFamily="18" charset="0"/>
              </a:rPr>
              <a:t>nk</a:t>
            </a:r>
            <a:r>
              <a:rPr lang="en-IN" sz="3200" b="1" spc="-22" dirty="0">
                <a:solidFill>
                  <a:srgbClr val="FF0000"/>
                </a:solidFill>
                <a:latin typeface="Metropolis" panose="00000500000000000000" pitchFamily="50" charset="0"/>
                <a:cs typeface="Times New Roman" pitchFamily="18" charset="0"/>
              </a:rPr>
              <a:t>i</a:t>
            </a:r>
            <a:r>
              <a:rPr lang="en-IN" sz="3200" b="1" spc="-3" dirty="0">
                <a:solidFill>
                  <a:srgbClr val="FF0000"/>
                </a:solidFill>
                <a:latin typeface="Metropolis" panose="00000500000000000000" pitchFamily="50" charset="0"/>
                <a:cs typeface="Times New Roman" pitchFamily="18" charset="0"/>
              </a:rPr>
              <a:t>n</a:t>
            </a:r>
            <a:r>
              <a:rPr lang="en-IN" sz="3200" b="1" spc="-1" dirty="0">
                <a:solidFill>
                  <a:srgbClr val="FF0000"/>
                </a:solidFill>
                <a:latin typeface="Metropolis" panose="00000500000000000000" pitchFamily="50" charset="0"/>
                <a:cs typeface="Times New Roman" pitchFamily="18" charset="0"/>
              </a:rPr>
              <a:t>g and</a:t>
            </a:r>
            <a:r>
              <a:rPr lang="en-IN" sz="3200" b="1" spc="-68" dirty="0">
                <a:solidFill>
                  <a:srgbClr val="FF0000"/>
                </a:solidFill>
                <a:latin typeface="Metropolis" panose="00000500000000000000" pitchFamily="50" charset="0"/>
                <a:cs typeface="Times New Roman" pitchFamily="18" charset="0"/>
              </a:rPr>
              <a:t> </a:t>
            </a:r>
            <a:r>
              <a:rPr lang="en-IN" sz="3200" b="1" spc="-27" dirty="0">
                <a:solidFill>
                  <a:srgbClr val="FF0000"/>
                </a:solidFill>
                <a:latin typeface="Metropolis" panose="00000500000000000000" pitchFamily="50" charset="0"/>
                <a:cs typeface="Times New Roman" pitchFamily="18" charset="0"/>
              </a:rPr>
              <a:t>L</a:t>
            </a:r>
            <a:r>
              <a:rPr lang="en-IN" sz="3200" b="1" spc="-22" dirty="0">
                <a:solidFill>
                  <a:srgbClr val="FF0000"/>
                </a:solidFill>
                <a:latin typeface="Metropolis" panose="00000500000000000000" pitchFamily="50" charset="0"/>
                <a:cs typeface="Times New Roman" pitchFamily="18" charset="0"/>
              </a:rPr>
              <a:t>in</a:t>
            </a:r>
            <a:r>
              <a:rPr lang="en-IN" sz="3200" b="1" spc="-27" dirty="0">
                <a:solidFill>
                  <a:srgbClr val="FF0000"/>
                </a:solidFill>
                <a:latin typeface="Metropolis" panose="00000500000000000000" pitchFamily="50" charset="0"/>
                <a:cs typeface="Times New Roman" pitchFamily="18" charset="0"/>
              </a:rPr>
              <a:t>k</a:t>
            </a:r>
            <a:r>
              <a:rPr lang="en-IN" sz="3200" b="1" spc="-22" dirty="0">
                <a:solidFill>
                  <a:srgbClr val="FF0000"/>
                </a:solidFill>
                <a:latin typeface="Metropolis" panose="00000500000000000000" pitchFamily="50" charset="0"/>
                <a:cs typeface="Times New Roman" pitchFamily="18" charset="0"/>
              </a:rPr>
              <a:t>e</a:t>
            </a:r>
            <a:r>
              <a:rPr lang="en-IN" sz="3200" b="1" spc="-1" dirty="0">
                <a:solidFill>
                  <a:srgbClr val="FF0000"/>
                </a:solidFill>
                <a:latin typeface="Metropolis" panose="00000500000000000000" pitchFamily="50" charset="0"/>
                <a:cs typeface="Times New Roman" pitchFamily="18" charset="0"/>
              </a:rPr>
              <a:t>r</a:t>
            </a:r>
          </a:p>
        </p:txBody>
      </p:sp>
      <p:sp>
        <p:nvSpPr>
          <p:cNvPr id="431" name="CustomShape 6"/>
          <p:cNvSpPr/>
          <p:nvPr/>
        </p:nvSpPr>
        <p:spPr>
          <a:xfrm>
            <a:off x="160268" y="551072"/>
            <a:ext cx="8823463" cy="431173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2000" spc="-3" dirty="0">
                <a:latin typeface="Metropolis" panose="00000500000000000000" pitchFamily="50" charset="0"/>
                <a:cs typeface="Times New Roman" pitchFamily="18" charset="0"/>
              </a:rPr>
              <a:t>L</a:t>
            </a:r>
            <a:r>
              <a:rPr lang="en-IN" sz="2000" spc="-17" dirty="0">
                <a:latin typeface="Metropolis" panose="00000500000000000000" pitchFamily="50" charset="0"/>
                <a:cs typeface="Times New Roman" pitchFamily="18" charset="0"/>
              </a:rPr>
              <a:t>i</a:t>
            </a:r>
            <a:r>
              <a:rPr lang="en-IN" sz="2000" spc="-20" dirty="0">
                <a:latin typeface="Metropolis" panose="00000500000000000000" pitchFamily="50" charset="0"/>
                <a:cs typeface="Times New Roman" pitchFamily="18" charset="0"/>
              </a:rPr>
              <a:t>n</a:t>
            </a:r>
            <a:r>
              <a:rPr lang="en-IN" sz="2000" spc="-37" dirty="0">
                <a:latin typeface="Metropolis" panose="00000500000000000000" pitchFamily="50" charset="0"/>
                <a:cs typeface="Times New Roman" pitchFamily="18" charset="0"/>
              </a:rPr>
              <a:t>k</a:t>
            </a:r>
            <a:r>
              <a:rPr lang="en-IN" sz="2000" spc="-1" dirty="0">
                <a:latin typeface="Metropolis" panose="00000500000000000000" pitchFamily="50" charset="0"/>
                <a:cs typeface="Times New Roman" pitchFamily="18" charset="0"/>
              </a:rPr>
              <a:t>i</a:t>
            </a:r>
            <a:r>
              <a:rPr lang="en-IN" sz="2000" spc="-34" dirty="0">
                <a:latin typeface="Metropolis" panose="00000500000000000000" pitchFamily="50" charset="0"/>
                <a:cs typeface="Times New Roman" pitchFamily="18" charset="0"/>
              </a:rPr>
              <a:t>n</a:t>
            </a:r>
            <a:r>
              <a:rPr lang="en-IN" sz="2000" spc="-17" dirty="0">
                <a:latin typeface="Metropolis" panose="00000500000000000000" pitchFamily="50" charset="0"/>
                <a:cs typeface="Times New Roman" pitchFamily="18" charset="0"/>
              </a:rPr>
              <a:t>g</a:t>
            </a:r>
            <a:endParaRPr lang="en-IN" sz="2000" spc="-1" dirty="0">
              <a:latin typeface="Metropolis" panose="00000500000000000000" pitchFamily="50" charset="0"/>
              <a:cs typeface="Times New Roman" pitchFamily="18" charset="0"/>
            </a:endParaRPr>
          </a:p>
          <a:p>
            <a:pPr marL="752261" indent="-287287" algn="just">
              <a:spcBef>
                <a:spcPts val="96"/>
              </a:spcBef>
            </a:pPr>
            <a:r>
              <a:rPr lang="en-IN" sz="2000" spc="-17" dirty="0">
                <a:latin typeface="Metropolis" panose="00000500000000000000" pitchFamily="50" charset="0"/>
                <a:cs typeface="Times New Roman" pitchFamily="18" charset="0"/>
              </a:rPr>
              <a:t>–</a:t>
            </a:r>
            <a:r>
              <a:rPr lang="en-IN" sz="2000" spc="-8"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Th</a:t>
            </a:r>
            <a:r>
              <a:rPr lang="en-IN" sz="2000" spc="-13" dirty="0">
                <a:latin typeface="Metropolis" panose="00000500000000000000" pitchFamily="50" charset="0"/>
                <a:cs typeface="Times New Roman" pitchFamily="18" charset="0"/>
              </a:rPr>
              <a:t>e</a:t>
            </a:r>
            <a:r>
              <a:rPr lang="en-IN" sz="2000" spc="-58" dirty="0">
                <a:latin typeface="Metropolis" panose="00000500000000000000" pitchFamily="50" charset="0"/>
                <a:cs typeface="Times New Roman" pitchFamily="18" charset="0"/>
              </a:rPr>
              <a:t> </a:t>
            </a:r>
            <a:r>
              <a:rPr lang="en-IN" sz="2000" spc="-34" dirty="0">
                <a:latin typeface="Metropolis" panose="00000500000000000000" pitchFamily="50" charset="0"/>
                <a:cs typeface="Times New Roman" pitchFamily="18" charset="0"/>
              </a:rPr>
              <a:t>P</a:t>
            </a:r>
            <a:r>
              <a:rPr lang="en-IN" sz="2000" spc="-30" dirty="0">
                <a:latin typeface="Metropolis" panose="00000500000000000000" pitchFamily="50" charset="0"/>
                <a:cs typeface="Times New Roman" pitchFamily="18" charset="0"/>
              </a:rPr>
              <a:t>r</a:t>
            </a:r>
            <a:r>
              <a:rPr lang="en-IN" sz="2000" spc="-34" dirty="0">
                <a:latin typeface="Metropolis" panose="00000500000000000000" pitchFamily="50" charset="0"/>
                <a:cs typeface="Times New Roman" pitchFamily="18" charset="0"/>
              </a:rPr>
              <a:t>o</a:t>
            </a:r>
            <a:r>
              <a:rPr lang="en-IN" sz="2000" spc="-27" dirty="0">
                <a:latin typeface="Metropolis" panose="00000500000000000000" pitchFamily="50" charset="0"/>
                <a:cs typeface="Times New Roman" pitchFamily="18" charset="0"/>
              </a:rPr>
              <a:t>c</a:t>
            </a:r>
            <a:r>
              <a:rPr lang="en-IN" sz="2000" spc="-34" dirty="0">
                <a:latin typeface="Metropolis" panose="00000500000000000000" pitchFamily="50" charset="0"/>
                <a:cs typeface="Times New Roman" pitchFamily="18" charset="0"/>
              </a:rPr>
              <a:t>e</a:t>
            </a:r>
            <a:r>
              <a:rPr lang="en-IN" sz="2000" spc="-30" dirty="0">
                <a:latin typeface="Metropolis" panose="00000500000000000000" pitchFamily="50" charset="0"/>
                <a:cs typeface="Times New Roman" pitchFamily="18" charset="0"/>
              </a:rPr>
              <a:t>s</a:t>
            </a:r>
            <a:r>
              <a:rPr lang="en-IN" sz="2000" spc="-13" dirty="0">
                <a:latin typeface="Metropolis" panose="00000500000000000000" pitchFamily="50" charset="0"/>
                <a:cs typeface="Times New Roman" pitchFamily="18" charset="0"/>
              </a:rPr>
              <a:t>s</a:t>
            </a:r>
            <a:r>
              <a:rPr lang="en-IN" sz="2000" spc="-72" dirty="0">
                <a:latin typeface="Metropolis" panose="00000500000000000000" pitchFamily="50" charset="0"/>
                <a:cs typeface="Times New Roman" pitchFamily="18" charset="0"/>
              </a:rPr>
              <a:t> </a:t>
            </a:r>
            <a:r>
              <a:rPr lang="en-IN" sz="2000" spc="-20" dirty="0">
                <a:latin typeface="Metropolis" panose="00000500000000000000" pitchFamily="50" charset="0"/>
                <a:cs typeface="Times New Roman" pitchFamily="18" charset="0"/>
              </a:rPr>
              <a:t>o</a:t>
            </a:r>
            <a:r>
              <a:rPr lang="en-IN" sz="2000" spc="-8" dirty="0">
                <a:latin typeface="Metropolis" panose="00000500000000000000" pitchFamily="50" charset="0"/>
                <a:cs typeface="Times New Roman" pitchFamily="18" charset="0"/>
              </a:rPr>
              <a:t>f</a:t>
            </a:r>
            <a:r>
              <a:rPr lang="en-IN" sz="2000" spc="-82" dirty="0">
                <a:latin typeface="Metropolis" panose="00000500000000000000" pitchFamily="50" charset="0"/>
                <a:cs typeface="Times New Roman" pitchFamily="18" charset="0"/>
              </a:rPr>
              <a:t> </a:t>
            </a:r>
            <a:r>
              <a:rPr lang="en-IN" sz="2000" spc="-37" dirty="0">
                <a:latin typeface="Metropolis" panose="00000500000000000000" pitchFamily="50" charset="0"/>
                <a:cs typeface="Times New Roman" pitchFamily="18" charset="0"/>
              </a:rPr>
              <a:t>m</a:t>
            </a:r>
            <a:r>
              <a:rPr lang="en-IN" sz="2000" spc="-22" dirty="0">
                <a:latin typeface="Metropolis" panose="00000500000000000000" pitchFamily="50" charset="0"/>
                <a:cs typeface="Times New Roman" pitchFamily="18" charset="0"/>
              </a:rPr>
              <a:t>e</a:t>
            </a:r>
            <a:r>
              <a:rPr lang="en-IN" sz="2000" spc="-20" dirty="0">
                <a:latin typeface="Metropolis" panose="00000500000000000000" pitchFamily="50" charset="0"/>
                <a:cs typeface="Times New Roman" pitchFamily="18" charset="0"/>
              </a:rPr>
              <a:t>r</a:t>
            </a:r>
            <a:r>
              <a:rPr lang="en-IN" sz="2000" spc="-27" dirty="0">
                <a:latin typeface="Metropolis" panose="00000500000000000000" pitchFamily="50" charset="0"/>
                <a:cs typeface="Times New Roman" pitchFamily="18" charset="0"/>
              </a:rPr>
              <a:t>g</a:t>
            </a:r>
            <a:r>
              <a:rPr lang="en-IN" sz="2000" spc="-13"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n</a:t>
            </a:r>
            <a:r>
              <a:rPr lang="en-IN" sz="2000" spc="-17" dirty="0">
                <a:latin typeface="Metropolis" panose="00000500000000000000" pitchFamily="50" charset="0"/>
                <a:cs typeface="Times New Roman" pitchFamily="18" charset="0"/>
              </a:rPr>
              <a:t>g</a:t>
            </a:r>
            <a:r>
              <a:rPr lang="en-IN" sz="2000" spc="-63" dirty="0">
                <a:latin typeface="Metropolis" panose="00000500000000000000" pitchFamily="50" charset="0"/>
                <a:cs typeface="Times New Roman" pitchFamily="18" charset="0"/>
              </a:rPr>
              <a:t> </a:t>
            </a:r>
            <a:r>
              <a:rPr lang="en-IN" sz="2000" spc="-44" dirty="0">
                <a:latin typeface="Metropolis" panose="00000500000000000000" pitchFamily="50" charset="0"/>
                <a:cs typeface="Times New Roman" pitchFamily="18" charset="0"/>
              </a:rPr>
              <a:t>m</a:t>
            </a:r>
            <a:r>
              <a:rPr lang="en-IN" sz="2000" spc="-34" dirty="0">
                <a:latin typeface="Metropolis" panose="00000500000000000000" pitchFamily="50" charset="0"/>
                <a:cs typeface="Times New Roman" pitchFamily="18" charset="0"/>
              </a:rPr>
              <a:t>an</a:t>
            </a:r>
            <a:r>
              <a:rPr lang="en-IN" sz="2000" spc="-13" dirty="0">
                <a:latin typeface="Metropolis" panose="00000500000000000000" pitchFamily="50" charset="0"/>
                <a:cs typeface="Times New Roman" pitchFamily="18" charset="0"/>
              </a:rPr>
              <a:t>y</a:t>
            </a:r>
            <a:r>
              <a:rPr lang="en-IN" sz="2000" spc="-72" dirty="0">
                <a:latin typeface="Metropolis" panose="00000500000000000000" pitchFamily="50" charset="0"/>
                <a:cs typeface="Times New Roman" pitchFamily="18" charset="0"/>
              </a:rPr>
              <a:t> </a:t>
            </a:r>
            <a:r>
              <a:rPr lang="en-IN" sz="2000" spc="-20" dirty="0">
                <a:latin typeface="Metropolis" panose="00000500000000000000" pitchFamily="50" charset="0"/>
                <a:cs typeface="Times New Roman" pitchFamily="18" charset="0"/>
              </a:rPr>
              <a:t>o</a:t>
            </a:r>
            <a:r>
              <a:rPr lang="en-IN" sz="2000" spc="-34" dirty="0">
                <a:latin typeface="Metropolis" panose="00000500000000000000" pitchFamily="50" charset="0"/>
                <a:cs typeface="Times New Roman" pitchFamily="18" charset="0"/>
              </a:rPr>
              <a:t>b</a:t>
            </a:r>
            <a:r>
              <a:rPr lang="en-IN" sz="2000" spc="-8" dirty="0">
                <a:latin typeface="Metropolis" panose="00000500000000000000" pitchFamily="50" charset="0"/>
                <a:cs typeface="Times New Roman" pitchFamily="18" charset="0"/>
              </a:rPr>
              <a:t>j</a:t>
            </a:r>
            <a:r>
              <a:rPr lang="en-IN" sz="2000" spc="-27" dirty="0">
                <a:latin typeface="Metropolis" panose="00000500000000000000" pitchFamily="50" charset="0"/>
                <a:cs typeface="Times New Roman" pitchFamily="18" charset="0"/>
              </a:rPr>
              <a:t>e</a:t>
            </a:r>
            <a:r>
              <a:rPr lang="en-IN" sz="2000" spc="-8" dirty="0">
                <a:latin typeface="Metropolis" panose="00000500000000000000" pitchFamily="50" charset="0"/>
                <a:cs typeface="Times New Roman" pitchFamily="18" charset="0"/>
              </a:rPr>
              <a:t>ct</a:t>
            </a:r>
            <a:r>
              <a:rPr lang="en-IN" sz="2000" spc="-66" dirty="0">
                <a:latin typeface="Metropolis" panose="00000500000000000000" pitchFamily="50" charset="0"/>
                <a:cs typeface="Times New Roman" pitchFamily="18" charset="0"/>
              </a:rPr>
              <a:t> </a:t>
            </a:r>
            <a:r>
              <a:rPr lang="en-IN" sz="2000" spc="-37" dirty="0">
                <a:latin typeface="Metropolis" panose="00000500000000000000" pitchFamily="50" charset="0"/>
                <a:cs typeface="Times New Roman" pitchFamily="18" charset="0"/>
              </a:rPr>
              <a:t>m</a:t>
            </a:r>
            <a:r>
              <a:rPr lang="en-IN" sz="2000" spc="-20" dirty="0">
                <a:latin typeface="Metropolis" panose="00000500000000000000" pitchFamily="50" charset="0"/>
                <a:cs typeface="Times New Roman" pitchFamily="18" charset="0"/>
              </a:rPr>
              <a:t>o</a:t>
            </a:r>
            <a:r>
              <a:rPr lang="en-IN" sz="2000" spc="-34" dirty="0">
                <a:latin typeface="Metropolis" panose="00000500000000000000" pitchFamily="50" charset="0"/>
                <a:cs typeface="Times New Roman" pitchFamily="18" charset="0"/>
              </a:rPr>
              <a:t>d</a:t>
            </a:r>
            <a:r>
              <a:rPr lang="en-IN" sz="2000" spc="-27" dirty="0">
                <a:latin typeface="Metropolis" panose="00000500000000000000" pitchFamily="50" charset="0"/>
                <a:cs typeface="Times New Roman" pitchFamily="18" charset="0"/>
              </a:rPr>
              <a:t>u</a:t>
            </a:r>
            <a:r>
              <a:rPr lang="en-IN" sz="2000" spc="-13" dirty="0">
                <a:latin typeface="Metropolis" panose="00000500000000000000" pitchFamily="50" charset="0"/>
                <a:cs typeface="Times New Roman" pitchFamily="18" charset="0"/>
              </a:rPr>
              <a:t>l</a:t>
            </a:r>
            <a:r>
              <a:rPr lang="en-IN" sz="2000" spc="-22" dirty="0">
                <a:latin typeface="Metropolis" panose="00000500000000000000" pitchFamily="50" charset="0"/>
                <a:cs typeface="Times New Roman" pitchFamily="18" charset="0"/>
              </a:rPr>
              <a:t>e</a:t>
            </a:r>
            <a:r>
              <a:rPr lang="en-IN" sz="2000" spc="-13" dirty="0">
                <a:latin typeface="Metropolis" panose="00000500000000000000" pitchFamily="50" charset="0"/>
                <a:cs typeface="Times New Roman" pitchFamily="18" charset="0"/>
              </a:rPr>
              <a:t>s</a:t>
            </a:r>
            <a:r>
              <a:rPr lang="en-IN" sz="2000" spc="-37"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to</a:t>
            </a:r>
            <a:r>
              <a:rPr lang="en-IN" sz="2000" spc="-20" dirty="0">
                <a:latin typeface="Metropolis" panose="00000500000000000000" pitchFamily="50" charset="0"/>
                <a:cs typeface="Times New Roman" pitchFamily="18" charset="0"/>
              </a:rPr>
              <a:t> </a:t>
            </a:r>
            <a:r>
              <a:rPr lang="en-IN" sz="2000" spc="-34" dirty="0">
                <a:latin typeface="Metropolis" panose="00000500000000000000" pitchFamily="50" charset="0"/>
                <a:cs typeface="Times New Roman" pitchFamily="18" charset="0"/>
              </a:rPr>
              <a:t>f</a:t>
            </a:r>
            <a:r>
              <a:rPr lang="en-IN" sz="2000" spc="-41" dirty="0">
                <a:latin typeface="Metropolis" panose="00000500000000000000" pitchFamily="50" charset="0"/>
                <a:cs typeface="Times New Roman" pitchFamily="18" charset="0"/>
              </a:rPr>
              <a:t>o</a:t>
            </a:r>
            <a:r>
              <a:rPr lang="en-IN" sz="2000" spc="-37" dirty="0">
                <a:latin typeface="Metropolis" panose="00000500000000000000" pitchFamily="50" charset="0"/>
                <a:cs typeface="Times New Roman" pitchFamily="18" charset="0"/>
              </a:rPr>
              <a:t>r</a:t>
            </a:r>
            <a:r>
              <a:rPr lang="en-IN" sz="2000" spc="-22" dirty="0">
                <a:latin typeface="Metropolis" panose="00000500000000000000" pitchFamily="50" charset="0"/>
                <a:cs typeface="Times New Roman" pitchFamily="18" charset="0"/>
              </a:rPr>
              <a:t>m</a:t>
            </a:r>
            <a:r>
              <a:rPr lang="en-IN" sz="2000" spc="-114" dirty="0">
                <a:latin typeface="Metropolis" panose="00000500000000000000" pitchFamily="50" charset="0"/>
                <a:cs typeface="Times New Roman" pitchFamily="18" charset="0"/>
              </a:rPr>
              <a:t> </a:t>
            </a:r>
            <a:r>
              <a:rPr lang="en-IN" sz="2000" spc="-17" dirty="0">
                <a:latin typeface="Metropolis" panose="00000500000000000000" pitchFamily="50" charset="0"/>
                <a:cs typeface="Times New Roman" pitchFamily="18" charset="0"/>
              </a:rPr>
              <a:t>a</a:t>
            </a:r>
            <a:r>
              <a:rPr lang="en-IN" sz="2000" spc="-72" dirty="0">
                <a:latin typeface="Metropolis" panose="00000500000000000000" pitchFamily="50" charset="0"/>
                <a:cs typeface="Times New Roman" pitchFamily="18" charset="0"/>
              </a:rPr>
              <a:t> </a:t>
            </a:r>
            <a:r>
              <a:rPr lang="en-IN" sz="2000" spc="-3" dirty="0">
                <a:latin typeface="Metropolis" panose="00000500000000000000" pitchFamily="50" charset="0"/>
                <a:cs typeface="Times New Roman" pitchFamily="18" charset="0"/>
              </a:rPr>
              <a:t>s</a:t>
            </a:r>
            <a:r>
              <a:rPr lang="en-IN" sz="2000" spc="-17"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ng</a:t>
            </a:r>
            <a:r>
              <a:rPr lang="en-IN" sz="2000" spc="-13" dirty="0">
                <a:latin typeface="Metropolis" panose="00000500000000000000" pitchFamily="50" charset="0"/>
                <a:cs typeface="Times New Roman" pitchFamily="18" charset="0"/>
              </a:rPr>
              <a:t>le</a:t>
            </a:r>
            <a:r>
              <a:rPr lang="en-IN" sz="2000" spc="-78"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ob</a:t>
            </a:r>
            <a:r>
              <a:rPr lang="en-IN" sz="2000" spc="-8" dirty="0">
                <a:latin typeface="Metropolis" panose="00000500000000000000" pitchFamily="50" charset="0"/>
                <a:cs typeface="Times New Roman" pitchFamily="18" charset="0"/>
              </a:rPr>
              <a:t>j</a:t>
            </a:r>
            <a:r>
              <a:rPr lang="en-IN" sz="2000" spc="-27" dirty="0">
                <a:latin typeface="Metropolis" panose="00000500000000000000" pitchFamily="50" charset="0"/>
                <a:cs typeface="Times New Roman" pitchFamily="18" charset="0"/>
              </a:rPr>
              <a:t>e</a:t>
            </a:r>
            <a:r>
              <a:rPr lang="en-IN" sz="2000" spc="-8" dirty="0">
                <a:latin typeface="Metropolis" panose="00000500000000000000" pitchFamily="50" charset="0"/>
                <a:cs typeface="Times New Roman" pitchFamily="18" charset="0"/>
              </a:rPr>
              <a:t>ct</a:t>
            </a:r>
            <a:r>
              <a:rPr lang="en-IN" sz="2000" spc="-101" dirty="0">
                <a:latin typeface="Metropolis" panose="00000500000000000000" pitchFamily="50" charset="0"/>
                <a:cs typeface="Times New Roman" pitchFamily="18" charset="0"/>
              </a:rPr>
              <a:t> </a:t>
            </a:r>
            <a:r>
              <a:rPr lang="en-IN" sz="2000" spc="-44" dirty="0">
                <a:latin typeface="Metropolis" panose="00000500000000000000" pitchFamily="50" charset="0"/>
                <a:cs typeface="Times New Roman" pitchFamily="18" charset="0"/>
              </a:rPr>
              <a:t>p</a:t>
            </a:r>
            <a:r>
              <a:rPr lang="en-IN" sz="2000" spc="-37" dirty="0">
                <a:latin typeface="Metropolis" panose="00000500000000000000" pitchFamily="50" charset="0"/>
                <a:cs typeface="Times New Roman" pitchFamily="18" charset="0"/>
              </a:rPr>
              <a:t>r</a:t>
            </a:r>
            <a:r>
              <a:rPr lang="en-IN" sz="2000" spc="-41" dirty="0">
                <a:latin typeface="Metropolis" panose="00000500000000000000" pitchFamily="50" charset="0"/>
                <a:cs typeface="Times New Roman" pitchFamily="18" charset="0"/>
              </a:rPr>
              <a:t>o</a:t>
            </a:r>
            <a:r>
              <a:rPr lang="en-IN" sz="2000" spc="-44" dirty="0">
                <a:latin typeface="Metropolis" panose="00000500000000000000" pitchFamily="50" charset="0"/>
                <a:cs typeface="Times New Roman" pitchFamily="18" charset="0"/>
              </a:rPr>
              <a:t>g</a:t>
            </a:r>
            <a:r>
              <a:rPr lang="en-IN" sz="2000" spc="-37" dirty="0">
                <a:latin typeface="Metropolis" panose="00000500000000000000" pitchFamily="50" charset="0"/>
                <a:cs typeface="Times New Roman" pitchFamily="18" charset="0"/>
              </a:rPr>
              <a:t>r</a:t>
            </a:r>
            <a:r>
              <a:rPr lang="en-IN" sz="2000" spc="-44" dirty="0">
                <a:latin typeface="Metropolis" panose="00000500000000000000" pitchFamily="50" charset="0"/>
                <a:cs typeface="Times New Roman" pitchFamily="18" charset="0"/>
              </a:rPr>
              <a:t>a</a:t>
            </a:r>
            <a:r>
              <a:rPr lang="en-IN" sz="2000" spc="-22" dirty="0">
                <a:latin typeface="Metropolis" panose="00000500000000000000" pitchFamily="50" charset="0"/>
                <a:cs typeface="Times New Roman" pitchFamily="18" charset="0"/>
              </a:rPr>
              <a:t>m</a:t>
            </a:r>
            <a:r>
              <a:rPr lang="en-IN" sz="2000" spc="-94"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is</a:t>
            </a:r>
            <a:r>
              <a:rPr lang="en-IN" sz="2000" spc="-66"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c</a:t>
            </a:r>
            <a:r>
              <a:rPr lang="en-IN" sz="2000" spc="-34" dirty="0">
                <a:latin typeface="Metropolis" panose="00000500000000000000" pitchFamily="50" charset="0"/>
                <a:cs typeface="Times New Roman" pitchFamily="18" charset="0"/>
              </a:rPr>
              <a:t>a</a:t>
            </a:r>
            <a:r>
              <a:rPr lang="en-IN" sz="2000" spc="-13" dirty="0">
                <a:latin typeface="Metropolis" panose="00000500000000000000" pitchFamily="50" charset="0"/>
                <a:cs typeface="Times New Roman" pitchFamily="18" charset="0"/>
              </a:rPr>
              <a:t>ll</a:t>
            </a:r>
            <a:r>
              <a:rPr lang="en-IN" sz="2000" spc="-22" dirty="0">
                <a:latin typeface="Metropolis" panose="00000500000000000000" pitchFamily="50" charset="0"/>
                <a:cs typeface="Times New Roman" pitchFamily="18" charset="0"/>
              </a:rPr>
              <a:t>e</a:t>
            </a:r>
            <a:r>
              <a:rPr lang="en-IN" sz="2000" spc="-17" dirty="0">
                <a:latin typeface="Metropolis" panose="00000500000000000000" pitchFamily="50" charset="0"/>
                <a:cs typeface="Times New Roman" pitchFamily="18" charset="0"/>
              </a:rPr>
              <a:t>d</a:t>
            </a:r>
            <a:r>
              <a:rPr lang="en-IN" sz="2000" spc="-86"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a</a:t>
            </a:r>
            <a:r>
              <a:rPr lang="en-IN" sz="2000" spc="-13" dirty="0">
                <a:latin typeface="Metropolis" panose="00000500000000000000" pitchFamily="50" charset="0"/>
                <a:cs typeface="Times New Roman" pitchFamily="18" charset="0"/>
              </a:rPr>
              <a:t>s</a:t>
            </a:r>
            <a:r>
              <a:rPr lang="en-IN" sz="2000" spc="49"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li</a:t>
            </a:r>
            <a:r>
              <a:rPr lang="en-IN" sz="2000" spc="-27" dirty="0">
                <a:latin typeface="Metropolis" panose="00000500000000000000" pitchFamily="50" charset="0"/>
                <a:cs typeface="Times New Roman" pitchFamily="18" charset="0"/>
              </a:rPr>
              <a:t>nk</a:t>
            </a:r>
            <a:r>
              <a:rPr lang="en-IN" sz="2000" spc="-13"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n</a:t>
            </a:r>
            <a:r>
              <a:rPr lang="en-IN" sz="2000" spc="-17" dirty="0">
                <a:latin typeface="Metropolis" panose="00000500000000000000" pitchFamily="50" charset="0"/>
                <a:cs typeface="Times New Roman" pitchFamily="18" charset="0"/>
              </a:rPr>
              <a:t>g.</a:t>
            </a:r>
            <a:endParaRPr lang="en-IN" sz="2000" spc="-1" dirty="0">
              <a:latin typeface="Metropolis" panose="00000500000000000000" pitchFamily="50" charset="0"/>
              <a:cs typeface="Times New Roman" pitchFamily="18" charset="0"/>
            </a:endParaRPr>
          </a:p>
          <a:p>
            <a:pPr marL="751501" indent="-286021" algn="just">
              <a:spcBef>
                <a:spcPts val="439"/>
              </a:spcBef>
              <a:buFont typeface="Arial"/>
              <a:buChar char="•"/>
            </a:pPr>
            <a:r>
              <a:rPr lang="en-IN" sz="2000" spc="-27" dirty="0">
                <a:latin typeface="Metropolis" panose="00000500000000000000" pitchFamily="50" charset="0"/>
                <a:cs typeface="Times New Roman" pitchFamily="18" charset="0"/>
              </a:rPr>
              <a:t>L</a:t>
            </a:r>
            <a:r>
              <a:rPr lang="en-IN" sz="2000" spc="-22" dirty="0">
                <a:latin typeface="Metropolis" panose="00000500000000000000" pitchFamily="50" charset="0"/>
                <a:cs typeface="Times New Roman" pitchFamily="18" charset="0"/>
              </a:rPr>
              <a:t>i</a:t>
            </a:r>
            <a:r>
              <a:rPr lang="en-IN" sz="2000" spc="-44" dirty="0">
                <a:latin typeface="Metropolis" panose="00000500000000000000" pitchFamily="50" charset="0"/>
                <a:cs typeface="Times New Roman" pitchFamily="18" charset="0"/>
              </a:rPr>
              <a:t>nk</a:t>
            </a:r>
            <a:r>
              <a:rPr lang="en-IN" sz="2000" spc="-41" dirty="0">
                <a:latin typeface="Metropolis" panose="00000500000000000000" pitchFamily="50" charset="0"/>
                <a:cs typeface="Times New Roman" pitchFamily="18" charset="0"/>
              </a:rPr>
              <a:t>e</a:t>
            </a:r>
            <a:r>
              <a:rPr lang="en-IN" sz="2000" spc="-13" dirty="0">
                <a:latin typeface="Metropolis" panose="00000500000000000000" pitchFamily="50" charset="0"/>
                <a:cs typeface="Times New Roman" pitchFamily="18" charset="0"/>
              </a:rPr>
              <a:t>r</a:t>
            </a:r>
            <a:endParaRPr lang="en-IN" sz="2000" spc="-1" dirty="0">
              <a:latin typeface="Metropolis" panose="00000500000000000000" pitchFamily="50" charset="0"/>
              <a:cs typeface="Times New Roman" pitchFamily="18" charset="0"/>
            </a:endParaRPr>
          </a:p>
          <a:p>
            <a:pPr marL="744538" indent="-279400" algn="just">
              <a:spcBef>
                <a:spcPts val="439"/>
              </a:spcBef>
            </a:pPr>
            <a:r>
              <a:rPr lang="en-IN" sz="2000" spc="-1"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Th</a:t>
            </a:r>
            <a:r>
              <a:rPr lang="en-IN" sz="2000" spc="-13" dirty="0">
                <a:latin typeface="Metropolis" panose="00000500000000000000" pitchFamily="50" charset="0"/>
                <a:cs typeface="Times New Roman" pitchFamily="18" charset="0"/>
              </a:rPr>
              <a:t>e</a:t>
            </a:r>
            <a:r>
              <a:rPr lang="en-IN" sz="2000" spc="-58" dirty="0">
                <a:latin typeface="Metropolis" panose="00000500000000000000" pitchFamily="50" charset="0"/>
                <a:cs typeface="Times New Roman" pitchFamily="18" charset="0"/>
              </a:rPr>
              <a:t> </a:t>
            </a:r>
            <a:r>
              <a:rPr lang="en-IN" sz="2000" spc="-34" dirty="0">
                <a:latin typeface="Metropolis" panose="00000500000000000000" pitchFamily="50" charset="0"/>
                <a:cs typeface="Times New Roman" pitchFamily="18" charset="0"/>
              </a:rPr>
              <a:t>L</a:t>
            </a:r>
            <a:r>
              <a:rPr lang="en-IN" sz="2000" spc="-20" dirty="0">
                <a:latin typeface="Metropolis" panose="00000500000000000000" pitchFamily="50" charset="0"/>
                <a:cs typeface="Times New Roman" pitchFamily="18" charset="0"/>
              </a:rPr>
              <a:t>i</a:t>
            </a:r>
            <a:r>
              <a:rPr lang="en-IN" sz="2000" spc="-34" dirty="0">
                <a:latin typeface="Metropolis" panose="00000500000000000000" pitchFamily="50" charset="0"/>
                <a:cs typeface="Times New Roman" pitchFamily="18" charset="0"/>
              </a:rPr>
              <a:t>n</a:t>
            </a:r>
            <a:r>
              <a:rPr lang="en-IN" sz="2000" spc="-37" dirty="0">
                <a:latin typeface="Metropolis" panose="00000500000000000000" pitchFamily="50" charset="0"/>
                <a:cs typeface="Times New Roman" pitchFamily="18" charset="0"/>
              </a:rPr>
              <a:t>k</a:t>
            </a:r>
            <a:r>
              <a:rPr lang="en-IN" sz="2000" spc="-34" dirty="0">
                <a:latin typeface="Metropolis" panose="00000500000000000000" pitchFamily="50" charset="0"/>
                <a:cs typeface="Times New Roman" pitchFamily="18" charset="0"/>
              </a:rPr>
              <a:t>e</a:t>
            </a:r>
            <a:r>
              <a:rPr lang="en-IN" sz="2000" spc="-8" dirty="0">
                <a:latin typeface="Metropolis" panose="00000500000000000000" pitchFamily="50" charset="0"/>
                <a:cs typeface="Times New Roman" pitchFamily="18" charset="0"/>
              </a:rPr>
              <a:t>r</a:t>
            </a:r>
            <a:r>
              <a:rPr lang="en-IN" sz="2000" spc="-94" dirty="0">
                <a:latin typeface="Metropolis" panose="00000500000000000000" pitchFamily="50" charset="0"/>
                <a:cs typeface="Times New Roman" pitchFamily="18" charset="0"/>
              </a:rPr>
              <a:t> </a:t>
            </a:r>
            <a:r>
              <a:rPr lang="en-IN" sz="2000" spc="-13" dirty="0">
                <a:latin typeface="Metropolis" panose="00000500000000000000" pitchFamily="50" charset="0"/>
                <a:cs typeface="Times New Roman" pitchFamily="18" charset="0"/>
              </a:rPr>
              <a:t>is</a:t>
            </a:r>
            <a:r>
              <a:rPr lang="en-IN" sz="2000" spc="-68" dirty="0">
                <a:latin typeface="Metropolis" panose="00000500000000000000" pitchFamily="50" charset="0"/>
                <a:cs typeface="Times New Roman" pitchFamily="18" charset="0"/>
              </a:rPr>
              <a:t> </a:t>
            </a:r>
            <a:r>
              <a:rPr lang="en-IN" sz="2000" spc="-22" dirty="0">
                <a:latin typeface="Metropolis" panose="00000500000000000000" pitchFamily="50" charset="0"/>
                <a:cs typeface="Times New Roman" pitchFamily="18" charset="0"/>
              </a:rPr>
              <a:t>t</a:t>
            </a:r>
            <a:r>
              <a:rPr lang="en-IN" sz="2000" spc="-27" dirty="0">
                <a:latin typeface="Metropolis" panose="00000500000000000000" pitchFamily="50" charset="0"/>
                <a:cs typeface="Times New Roman" pitchFamily="18" charset="0"/>
              </a:rPr>
              <a:t>h</a:t>
            </a:r>
            <a:r>
              <a:rPr lang="en-IN" sz="2000" spc="-13" dirty="0">
                <a:latin typeface="Metropolis" panose="00000500000000000000" pitchFamily="50" charset="0"/>
                <a:cs typeface="Times New Roman" pitchFamily="18" charset="0"/>
              </a:rPr>
              <a:t>e</a:t>
            </a:r>
            <a:r>
              <a:rPr lang="en-IN" sz="2000" spc="-63" dirty="0">
                <a:latin typeface="Metropolis" panose="00000500000000000000" pitchFamily="50" charset="0"/>
                <a:cs typeface="Times New Roman" pitchFamily="18" charset="0"/>
              </a:rPr>
              <a:t> </a:t>
            </a:r>
            <a:r>
              <a:rPr lang="en-IN" sz="2000" spc="-30" dirty="0">
                <a:latin typeface="Metropolis" panose="00000500000000000000" pitchFamily="50" charset="0"/>
                <a:cs typeface="Times New Roman" pitchFamily="18" charset="0"/>
              </a:rPr>
              <a:t>s</a:t>
            </a:r>
            <a:r>
              <a:rPr lang="en-IN" sz="2000" spc="-34" dirty="0">
                <a:latin typeface="Metropolis" panose="00000500000000000000" pitchFamily="50" charset="0"/>
                <a:cs typeface="Times New Roman" pitchFamily="18" charset="0"/>
              </a:rPr>
              <a:t>o</a:t>
            </a:r>
            <a:r>
              <a:rPr lang="en-IN" sz="2000" spc="-27" dirty="0">
                <a:latin typeface="Metropolis" panose="00000500000000000000" pitchFamily="50" charset="0"/>
                <a:cs typeface="Times New Roman" pitchFamily="18" charset="0"/>
              </a:rPr>
              <a:t>f</a:t>
            </a:r>
            <a:r>
              <a:rPr lang="en-IN" sz="2000" spc="-22" dirty="0">
                <a:latin typeface="Metropolis" panose="00000500000000000000" pitchFamily="50" charset="0"/>
                <a:cs typeface="Times New Roman" pitchFamily="18" charset="0"/>
              </a:rPr>
              <a:t>t</a:t>
            </a:r>
            <a:r>
              <a:rPr lang="en-IN" sz="2000" spc="-37" dirty="0">
                <a:latin typeface="Metropolis" panose="00000500000000000000" pitchFamily="50" charset="0"/>
                <a:cs typeface="Times New Roman" pitchFamily="18" charset="0"/>
              </a:rPr>
              <a:t>w</a:t>
            </a:r>
            <a:r>
              <a:rPr lang="en-IN" sz="2000" spc="-34" dirty="0">
                <a:latin typeface="Metropolis" panose="00000500000000000000" pitchFamily="50" charset="0"/>
                <a:cs typeface="Times New Roman" pitchFamily="18" charset="0"/>
              </a:rPr>
              <a:t>a</a:t>
            </a:r>
            <a:r>
              <a:rPr lang="en-IN" sz="2000" spc="-30" dirty="0">
                <a:latin typeface="Metropolis" panose="00000500000000000000" pitchFamily="50" charset="0"/>
                <a:cs typeface="Times New Roman" pitchFamily="18" charset="0"/>
              </a:rPr>
              <a:t>r</a:t>
            </a:r>
            <a:r>
              <a:rPr lang="en-IN" sz="2000" spc="-13" dirty="0">
                <a:latin typeface="Metropolis" panose="00000500000000000000" pitchFamily="50" charset="0"/>
                <a:cs typeface="Times New Roman" pitchFamily="18" charset="0"/>
              </a:rPr>
              <a:t>e</a:t>
            </a:r>
            <a:r>
              <a:rPr lang="en-IN" sz="2000" spc="-68" dirty="0">
                <a:latin typeface="Metropolis" panose="00000500000000000000" pitchFamily="50" charset="0"/>
                <a:cs typeface="Times New Roman" pitchFamily="18" charset="0"/>
              </a:rPr>
              <a:t> </a:t>
            </a:r>
            <a:r>
              <a:rPr lang="en-IN" sz="2000" spc="-44" dirty="0">
                <a:latin typeface="Metropolis" panose="00000500000000000000" pitchFamily="50" charset="0"/>
                <a:cs typeface="Times New Roman" pitchFamily="18" charset="0"/>
              </a:rPr>
              <a:t>p</a:t>
            </a:r>
            <a:r>
              <a:rPr lang="en-IN" sz="2000" spc="-37" dirty="0">
                <a:latin typeface="Metropolis" panose="00000500000000000000" pitchFamily="50" charset="0"/>
                <a:cs typeface="Times New Roman" pitchFamily="18" charset="0"/>
              </a:rPr>
              <a:t>r</a:t>
            </a:r>
            <a:r>
              <a:rPr lang="en-IN" sz="2000" spc="-41" dirty="0">
                <a:latin typeface="Metropolis" panose="00000500000000000000" pitchFamily="50" charset="0"/>
                <a:cs typeface="Times New Roman" pitchFamily="18" charset="0"/>
              </a:rPr>
              <a:t>o</a:t>
            </a:r>
            <a:r>
              <a:rPr lang="en-IN" sz="2000" spc="-44" dirty="0">
                <a:latin typeface="Metropolis" panose="00000500000000000000" pitchFamily="50" charset="0"/>
                <a:cs typeface="Times New Roman" pitchFamily="18" charset="0"/>
              </a:rPr>
              <a:t>g</a:t>
            </a:r>
            <a:r>
              <a:rPr lang="en-IN" sz="2000" spc="-37" dirty="0">
                <a:latin typeface="Metropolis" panose="00000500000000000000" pitchFamily="50" charset="0"/>
                <a:cs typeface="Times New Roman" pitchFamily="18" charset="0"/>
              </a:rPr>
              <a:t>r</a:t>
            </a:r>
            <a:r>
              <a:rPr lang="en-IN" sz="2000" spc="-44" dirty="0">
                <a:latin typeface="Metropolis" panose="00000500000000000000" pitchFamily="50" charset="0"/>
                <a:cs typeface="Times New Roman" pitchFamily="18" charset="0"/>
              </a:rPr>
              <a:t>a</a:t>
            </a:r>
            <a:r>
              <a:rPr lang="en-IN" sz="2000" spc="-22" dirty="0">
                <a:latin typeface="Metropolis" panose="00000500000000000000" pitchFamily="50" charset="0"/>
                <a:cs typeface="Times New Roman" pitchFamily="18" charset="0"/>
              </a:rPr>
              <a:t>m</a:t>
            </a:r>
            <a:r>
              <a:rPr lang="en-IN" sz="2000" spc="-94" dirty="0">
                <a:latin typeface="Metropolis" panose="00000500000000000000" pitchFamily="50" charset="0"/>
                <a:cs typeface="Times New Roman" pitchFamily="18" charset="0"/>
              </a:rPr>
              <a:t> </a:t>
            </a:r>
            <a:r>
              <a:rPr lang="en-IN" sz="2000" spc="-30" dirty="0">
                <a:latin typeface="Metropolis" panose="00000500000000000000" pitchFamily="50" charset="0"/>
                <a:cs typeface="Times New Roman" pitchFamily="18" charset="0"/>
              </a:rPr>
              <a:t>w</a:t>
            </a:r>
            <a:r>
              <a:rPr lang="en-IN" sz="2000" spc="-27" dirty="0">
                <a:latin typeface="Metropolis" panose="00000500000000000000" pitchFamily="50" charset="0"/>
                <a:cs typeface="Times New Roman" pitchFamily="18" charset="0"/>
              </a:rPr>
              <a:t>h</a:t>
            </a:r>
            <a:r>
              <a:rPr lang="en-IN" sz="2000" spc="-13" dirty="0">
                <a:latin typeface="Metropolis" panose="00000500000000000000" pitchFamily="50" charset="0"/>
                <a:cs typeface="Times New Roman" pitchFamily="18" charset="0"/>
              </a:rPr>
              <a:t>ich</a:t>
            </a:r>
            <a:r>
              <a:rPr lang="en-IN" sz="2000" spc="-63" dirty="0">
                <a:latin typeface="Metropolis" panose="00000500000000000000" pitchFamily="50" charset="0"/>
                <a:cs typeface="Times New Roman" pitchFamily="18" charset="0"/>
              </a:rPr>
              <a:t> </a:t>
            </a:r>
            <a:r>
              <a:rPr lang="en-IN" sz="2000" spc="-27" dirty="0">
                <a:latin typeface="Metropolis" panose="00000500000000000000" pitchFamily="50" charset="0"/>
                <a:cs typeface="Times New Roman" pitchFamily="18" charset="0"/>
              </a:rPr>
              <a:t>b</a:t>
            </a:r>
            <a:r>
              <a:rPr lang="en-IN" sz="2000" spc="-13"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nd</a:t>
            </a:r>
            <a:r>
              <a:rPr lang="en-IN" sz="2000" spc="-13" dirty="0">
                <a:latin typeface="Metropolis" panose="00000500000000000000" pitchFamily="50" charset="0"/>
                <a:cs typeface="Times New Roman" pitchFamily="18" charset="0"/>
              </a:rPr>
              <a:t>s</a:t>
            </a:r>
            <a:r>
              <a:rPr lang="en-IN" sz="2000" spc="-6" dirty="0">
                <a:latin typeface="Metropolis" panose="00000500000000000000" pitchFamily="50" charset="0"/>
                <a:cs typeface="Times New Roman" pitchFamily="18" charset="0"/>
              </a:rPr>
              <a:t> </a:t>
            </a:r>
            <a:r>
              <a:rPr lang="en-IN" sz="2000" spc="-44" dirty="0">
                <a:latin typeface="Metropolis" panose="00000500000000000000" pitchFamily="50" charset="0"/>
                <a:cs typeface="Times New Roman" pitchFamily="18" charset="0"/>
              </a:rPr>
              <a:t>m</a:t>
            </a:r>
            <a:r>
              <a:rPr lang="en-IN" sz="2000" spc="-34" dirty="0">
                <a:latin typeface="Metropolis" panose="00000500000000000000" pitchFamily="50" charset="0"/>
                <a:cs typeface="Times New Roman" pitchFamily="18" charset="0"/>
              </a:rPr>
              <a:t>an</a:t>
            </a:r>
            <a:r>
              <a:rPr lang="en-IN" sz="2000" spc="-13" dirty="0">
                <a:latin typeface="Metropolis" panose="00000500000000000000" pitchFamily="50" charset="0"/>
                <a:cs typeface="Times New Roman" pitchFamily="18" charset="0"/>
              </a:rPr>
              <a:t>y</a:t>
            </a:r>
            <a:r>
              <a:rPr lang="en-IN" sz="2000" spc="-82" dirty="0">
                <a:latin typeface="Metropolis" panose="00000500000000000000" pitchFamily="50" charset="0"/>
                <a:cs typeface="Times New Roman" pitchFamily="18" charset="0"/>
              </a:rPr>
              <a:t> </a:t>
            </a:r>
            <a:r>
              <a:rPr lang="en-IN" sz="2000" spc="-20" dirty="0">
                <a:latin typeface="Metropolis" panose="00000500000000000000" pitchFamily="50" charset="0"/>
                <a:cs typeface="Times New Roman" pitchFamily="18" charset="0"/>
              </a:rPr>
              <a:t>o</a:t>
            </a:r>
            <a:r>
              <a:rPr lang="en-IN" sz="2000" spc="-34" dirty="0">
                <a:latin typeface="Metropolis" panose="00000500000000000000" pitchFamily="50" charset="0"/>
                <a:cs typeface="Times New Roman" pitchFamily="18" charset="0"/>
              </a:rPr>
              <a:t>b</a:t>
            </a:r>
            <a:r>
              <a:rPr lang="en-IN" sz="2000" spc="-8" dirty="0">
                <a:latin typeface="Metropolis" panose="00000500000000000000" pitchFamily="50" charset="0"/>
                <a:cs typeface="Times New Roman" pitchFamily="18" charset="0"/>
              </a:rPr>
              <a:t>j</a:t>
            </a:r>
            <a:r>
              <a:rPr lang="en-IN" sz="2000" spc="-27" dirty="0">
                <a:latin typeface="Metropolis" panose="00000500000000000000" pitchFamily="50" charset="0"/>
                <a:cs typeface="Times New Roman" pitchFamily="18" charset="0"/>
              </a:rPr>
              <a:t>e</a:t>
            </a:r>
            <a:r>
              <a:rPr lang="en-IN" sz="2000" spc="-8" dirty="0">
                <a:latin typeface="Metropolis" panose="00000500000000000000" pitchFamily="50" charset="0"/>
                <a:cs typeface="Times New Roman" pitchFamily="18" charset="0"/>
              </a:rPr>
              <a:t>ct</a:t>
            </a:r>
            <a:r>
              <a:rPr lang="en-IN" sz="2000" spc="-86" dirty="0">
                <a:latin typeface="Metropolis" panose="00000500000000000000" pitchFamily="50" charset="0"/>
                <a:cs typeface="Times New Roman" pitchFamily="18" charset="0"/>
              </a:rPr>
              <a:t> </a:t>
            </a:r>
            <a:r>
              <a:rPr lang="en-IN" sz="2000" spc="-37" dirty="0">
                <a:latin typeface="Metropolis" panose="00000500000000000000" pitchFamily="50" charset="0"/>
                <a:cs typeface="Times New Roman" pitchFamily="18" charset="0"/>
              </a:rPr>
              <a:t>m</a:t>
            </a:r>
            <a:r>
              <a:rPr lang="en-IN" sz="2000" spc="-20" dirty="0">
                <a:latin typeface="Metropolis" panose="00000500000000000000" pitchFamily="50" charset="0"/>
                <a:cs typeface="Times New Roman" pitchFamily="18" charset="0"/>
              </a:rPr>
              <a:t>o</a:t>
            </a:r>
            <a:r>
              <a:rPr lang="en-IN" sz="2000" spc="-34" dirty="0">
                <a:latin typeface="Metropolis" panose="00000500000000000000" pitchFamily="50" charset="0"/>
                <a:cs typeface="Times New Roman" pitchFamily="18" charset="0"/>
              </a:rPr>
              <a:t>d</a:t>
            </a:r>
            <a:r>
              <a:rPr lang="en-IN" sz="2000" spc="-27" dirty="0">
                <a:latin typeface="Metropolis" panose="00000500000000000000" pitchFamily="50" charset="0"/>
                <a:cs typeface="Times New Roman" pitchFamily="18" charset="0"/>
              </a:rPr>
              <a:t>u</a:t>
            </a:r>
            <a:r>
              <a:rPr lang="en-IN" sz="2000" spc="-13" dirty="0">
                <a:latin typeface="Metropolis" panose="00000500000000000000" pitchFamily="50" charset="0"/>
                <a:cs typeface="Times New Roman" pitchFamily="18" charset="0"/>
              </a:rPr>
              <a:t>l</a:t>
            </a:r>
            <a:r>
              <a:rPr lang="en-IN" sz="2000" spc="-22" dirty="0">
                <a:latin typeface="Metropolis" panose="00000500000000000000" pitchFamily="50" charset="0"/>
                <a:cs typeface="Times New Roman" pitchFamily="18" charset="0"/>
              </a:rPr>
              <a:t>e</a:t>
            </a:r>
            <a:r>
              <a:rPr lang="en-IN" sz="2000" spc="-13" dirty="0">
                <a:latin typeface="Metropolis" panose="00000500000000000000" pitchFamily="50" charset="0"/>
                <a:cs typeface="Times New Roman" pitchFamily="18" charset="0"/>
              </a:rPr>
              <a:t>s</a:t>
            </a:r>
            <a:r>
              <a:rPr lang="en-IN" sz="2000" spc="-34" dirty="0">
                <a:latin typeface="Metropolis" panose="00000500000000000000" pitchFamily="50" charset="0"/>
                <a:cs typeface="Times New Roman" pitchFamily="18" charset="0"/>
              </a:rPr>
              <a:t> </a:t>
            </a:r>
            <a:r>
              <a:rPr lang="en-IN" sz="2000" spc="-22" dirty="0">
                <a:latin typeface="Metropolis" panose="00000500000000000000" pitchFamily="50" charset="0"/>
                <a:cs typeface="Times New Roman" pitchFamily="18" charset="0"/>
              </a:rPr>
              <a:t>t</a:t>
            </a:r>
            <a:r>
              <a:rPr lang="en-IN" sz="2000" spc="-17" dirty="0">
                <a:latin typeface="Metropolis" panose="00000500000000000000" pitchFamily="50" charset="0"/>
                <a:cs typeface="Times New Roman" pitchFamily="18" charset="0"/>
              </a:rPr>
              <a:t>o</a:t>
            </a:r>
            <a:r>
              <a:rPr lang="en-IN" sz="2000" spc="-118" dirty="0">
                <a:latin typeface="Metropolis" panose="00000500000000000000" pitchFamily="50" charset="0"/>
                <a:cs typeface="Times New Roman" pitchFamily="18" charset="0"/>
              </a:rPr>
              <a:t> </a:t>
            </a:r>
            <a:r>
              <a:rPr lang="en-IN" sz="2000" spc="-51" dirty="0">
                <a:latin typeface="Metropolis" panose="00000500000000000000" pitchFamily="50" charset="0"/>
                <a:cs typeface="Times New Roman" pitchFamily="18" charset="0"/>
              </a:rPr>
              <a:t>m</a:t>
            </a:r>
            <a:r>
              <a:rPr lang="en-IN" sz="2000" spc="-44" dirty="0">
                <a:latin typeface="Metropolis" panose="00000500000000000000" pitchFamily="50" charset="0"/>
                <a:cs typeface="Times New Roman" pitchFamily="18" charset="0"/>
              </a:rPr>
              <a:t>ak</a:t>
            </a:r>
            <a:r>
              <a:rPr lang="en-IN" sz="2000" spc="-13" dirty="0">
                <a:latin typeface="Metropolis" panose="00000500000000000000" pitchFamily="50" charset="0"/>
                <a:cs typeface="Times New Roman" pitchFamily="18" charset="0"/>
              </a:rPr>
              <a:t>e</a:t>
            </a:r>
            <a:r>
              <a:rPr lang="en-IN" sz="2000" spc="-104" dirty="0">
                <a:latin typeface="Metropolis" panose="00000500000000000000" pitchFamily="50" charset="0"/>
                <a:cs typeface="Times New Roman" pitchFamily="18" charset="0"/>
              </a:rPr>
              <a:t> </a:t>
            </a:r>
            <a:r>
              <a:rPr lang="en-IN" sz="2000" spc="-17" dirty="0">
                <a:latin typeface="Metropolis" panose="00000500000000000000" pitchFamily="50" charset="0"/>
                <a:cs typeface="Times New Roman" pitchFamily="18" charset="0"/>
              </a:rPr>
              <a:t>a</a:t>
            </a:r>
            <a:r>
              <a:rPr lang="en-IN" sz="2000" spc="-77" dirty="0">
                <a:latin typeface="Metropolis" panose="00000500000000000000" pitchFamily="50" charset="0"/>
                <a:cs typeface="Times New Roman" pitchFamily="18" charset="0"/>
              </a:rPr>
              <a:t> </a:t>
            </a:r>
            <a:r>
              <a:rPr lang="en-IN" sz="2000" spc="-3" dirty="0">
                <a:latin typeface="Metropolis" panose="00000500000000000000" pitchFamily="50" charset="0"/>
                <a:cs typeface="Times New Roman" pitchFamily="18" charset="0"/>
              </a:rPr>
              <a:t>s</a:t>
            </a:r>
            <a:r>
              <a:rPr lang="en-IN" sz="2000" spc="-8" dirty="0">
                <a:latin typeface="Metropolis" panose="00000500000000000000" pitchFamily="50" charset="0"/>
                <a:cs typeface="Times New Roman" pitchFamily="18" charset="0"/>
              </a:rPr>
              <a:t>i</a:t>
            </a:r>
            <a:r>
              <a:rPr lang="en-IN" sz="2000" spc="-27" dirty="0">
                <a:latin typeface="Metropolis" panose="00000500000000000000" pitchFamily="50" charset="0"/>
                <a:cs typeface="Times New Roman" pitchFamily="18" charset="0"/>
              </a:rPr>
              <a:t>ng</a:t>
            </a:r>
            <a:r>
              <a:rPr lang="en-IN" sz="2000" spc="-13" dirty="0">
                <a:latin typeface="Metropolis" panose="00000500000000000000" pitchFamily="50" charset="0"/>
                <a:cs typeface="Times New Roman" pitchFamily="18" charset="0"/>
              </a:rPr>
              <a:t>le</a:t>
            </a:r>
            <a:r>
              <a:rPr lang="en-IN" sz="2000" spc="-49" dirty="0">
                <a:latin typeface="Metropolis" panose="00000500000000000000" pitchFamily="50" charset="0"/>
                <a:cs typeface="Times New Roman" pitchFamily="18" charset="0"/>
              </a:rPr>
              <a:t> </a:t>
            </a:r>
            <a:r>
              <a:rPr lang="en-IN" sz="2000" spc="-20" dirty="0">
                <a:latin typeface="Metropolis" panose="00000500000000000000" pitchFamily="50" charset="0"/>
                <a:cs typeface="Times New Roman" pitchFamily="18" charset="0"/>
              </a:rPr>
              <a:t>o</a:t>
            </a:r>
            <a:r>
              <a:rPr lang="en-IN" sz="2000" spc="-34" dirty="0">
                <a:latin typeface="Metropolis" panose="00000500000000000000" pitchFamily="50" charset="0"/>
                <a:cs typeface="Times New Roman" pitchFamily="18" charset="0"/>
              </a:rPr>
              <a:t>b</a:t>
            </a:r>
            <a:r>
              <a:rPr lang="en-IN" sz="2000" spc="-8" dirty="0">
                <a:latin typeface="Metropolis" panose="00000500000000000000" pitchFamily="50" charset="0"/>
                <a:cs typeface="Times New Roman" pitchFamily="18" charset="0"/>
              </a:rPr>
              <a:t>j</a:t>
            </a:r>
            <a:r>
              <a:rPr lang="en-IN" sz="2000" spc="-27" dirty="0">
                <a:latin typeface="Metropolis" panose="00000500000000000000" pitchFamily="50" charset="0"/>
                <a:cs typeface="Times New Roman" pitchFamily="18" charset="0"/>
              </a:rPr>
              <a:t>e</a:t>
            </a:r>
            <a:r>
              <a:rPr lang="en-IN" sz="2000" spc="-8" dirty="0">
                <a:latin typeface="Metropolis" panose="00000500000000000000" pitchFamily="50" charset="0"/>
                <a:cs typeface="Times New Roman" pitchFamily="18" charset="0"/>
              </a:rPr>
              <a:t>ct</a:t>
            </a:r>
            <a:r>
              <a:rPr lang="en-IN" sz="2000" spc="-6" dirty="0">
                <a:latin typeface="Metropolis" panose="00000500000000000000" pitchFamily="50" charset="0"/>
                <a:cs typeface="Times New Roman" pitchFamily="18" charset="0"/>
              </a:rPr>
              <a:t> </a:t>
            </a:r>
            <a:r>
              <a:rPr lang="en-IN" sz="2000" spc="-37" dirty="0">
                <a:latin typeface="Metropolis" panose="00000500000000000000" pitchFamily="50" charset="0"/>
                <a:cs typeface="Times New Roman" pitchFamily="18" charset="0"/>
              </a:rPr>
              <a:t>p</a:t>
            </a:r>
            <a:r>
              <a:rPr lang="en-IN" sz="2000" spc="-30" dirty="0">
                <a:latin typeface="Metropolis" panose="00000500000000000000" pitchFamily="50" charset="0"/>
                <a:cs typeface="Times New Roman" pitchFamily="18" charset="0"/>
              </a:rPr>
              <a:t>r</a:t>
            </a:r>
            <a:r>
              <a:rPr lang="en-IN" sz="2000" spc="-34" dirty="0">
                <a:latin typeface="Metropolis" panose="00000500000000000000" pitchFamily="50" charset="0"/>
                <a:cs typeface="Times New Roman" pitchFamily="18" charset="0"/>
              </a:rPr>
              <a:t>o</a:t>
            </a:r>
            <a:r>
              <a:rPr lang="en-IN" sz="2000" spc="-37" dirty="0">
                <a:latin typeface="Metropolis" panose="00000500000000000000" pitchFamily="50" charset="0"/>
                <a:cs typeface="Times New Roman" pitchFamily="18" charset="0"/>
              </a:rPr>
              <a:t>g</a:t>
            </a:r>
            <a:r>
              <a:rPr lang="en-IN" sz="2000" spc="-30" dirty="0">
                <a:latin typeface="Metropolis" panose="00000500000000000000" pitchFamily="50" charset="0"/>
                <a:cs typeface="Times New Roman" pitchFamily="18" charset="0"/>
              </a:rPr>
              <a:t>r</a:t>
            </a:r>
            <a:r>
              <a:rPr lang="en-IN" sz="2000" spc="-37" dirty="0">
                <a:latin typeface="Metropolis" panose="00000500000000000000" pitchFamily="50" charset="0"/>
                <a:cs typeface="Times New Roman" pitchFamily="18" charset="0"/>
              </a:rPr>
              <a:t>a</a:t>
            </a:r>
            <a:r>
              <a:rPr lang="en-IN" sz="2000" spc="-44" dirty="0">
                <a:latin typeface="Metropolis" panose="00000500000000000000" pitchFamily="50" charset="0"/>
                <a:cs typeface="Times New Roman" pitchFamily="18" charset="0"/>
              </a:rPr>
              <a:t>m</a:t>
            </a:r>
            <a:r>
              <a:rPr lang="en-IN" sz="2000" spc="-1" dirty="0">
                <a:latin typeface="Metropolis" panose="00000500000000000000" pitchFamily="50" charset="0"/>
                <a:cs typeface="Times New Roman" pitchFamily="18" charset="0"/>
              </a:rPr>
              <a:t>.</a:t>
            </a:r>
          </a:p>
          <a:p>
            <a:pPr marL="342900" lvl="0" indent="-342900" algn="just">
              <a:buClr>
                <a:schemeClr val="dk1"/>
              </a:buClr>
              <a:buSzPts val="32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Once the assembler produces an object program, the program must be placed into memory and executed. </a:t>
            </a:r>
            <a:endParaRPr lang="en-US" sz="2000" dirty="0">
              <a:latin typeface="Metropolis" panose="00000500000000000000" pitchFamily="50" charset="0"/>
            </a:endParaRPr>
          </a:p>
          <a:p>
            <a:pPr marL="342900" lvl="0" indent="-342900" algn="just">
              <a:spcBef>
                <a:spcPts val="640"/>
              </a:spcBef>
              <a:buClr>
                <a:schemeClr val="dk1"/>
              </a:buClr>
              <a:buSzPts val="32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It is the job of the loader to assure that object programs are placed in memory in an executable form.</a:t>
            </a:r>
            <a:endParaRPr lang="en-US" sz="2000" dirty="0">
              <a:latin typeface="Metropolis" panose="00000500000000000000" pitchFamily="50" charset="0"/>
            </a:endParaRPr>
          </a:p>
          <a:p>
            <a:pPr marL="342900" lvl="0" indent="-342900" algn="just">
              <a:spcBef>
                <a:spcPts val="640"/>
              </a:spcBef>
              <a:buClr>
                <a:schemeClr val="dk1"/>
              </a:buClr>
              <a:buSzPts val="32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There are different types of loaders like compile-and-go, absolute, direct linking, etc.</a:t>
            </a:r>
            <a:endParaRPr lang="en-US" sz="2000" dirty="0">
              <a:latin typeface="Metropolis" panose="00000500000000000000" pitchFamily="50" charset="0"/>
            </a:endParaRPr>
          </a:p>
          <a:p>
            <a:pPr marL="342900" lvl="0" indent="-342900">
              <a:buClr>
                <a:schemeClr val="dk1"/>
              </a:buClr>
              <a:buSzPts val="32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Tool that merges object files produced by separate compilation.</a:t>
            </a:r>
            <a:endParaRPr lang="en-US" sz="2000" dirty="0">
              <a:latin typeface="Metropolis" panose="00000500000000000000" pitchFamily="50" charset="0"/>
            </a:endParaRPr>
          </a:p>
          <a:p>
            <a:pPr marL="342900" lvl="0" indent="-342900">
              <a:spcBef>
                <a:spcPts val="640"/>
              </a:spcBef>
              <a:buClr>
                <a:schemeClr val="dk1"/>
              </a:buClr>
              <a:buSzPts val="32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Perform three task</a:t>
            </a:r>
            <a:endParaRPr lang="en-US" sz="2000" dirty="0">
              <a:latin typeface="Metropolis" panose="00000500000000000000" pitchFamily="50" charset="0"/>
            </a:endParaRPr>
          </a:p>
          <a:p>
            <a:pPr marL="742950" lvl="1" indent="-285750">
              <a:spcBef>
                <a:spcPts val="560"/>
              </a:spcBef>
              <a:buClr>
                <a:schemeClr val="dk1"/>
              </a:buClr>
              <a:buSzPts val="28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Searches the program to find the library routine</a:t>
            </a:r>
            <a:endParaRPr lang="en-US" sz="2000" dirty="0">
              <a:latin typeface="Metropolis" panose="00000500000000000000" pitchFamily="50" charset="0"/>
            </a:endParaRPr>
          </a:p>
          <a:p>
            <a:pPr marL="742950" lvl="1" indent="-285750">
              <a:spcBef>
                <a:spcPts val="560"/>
              </a:spcBef>
              <a:buClr>
                <a:schemeClr val="dk1"/>
              </a:buClr>
              <a:buSzPts val="28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Determine the memory location.</a:t>
            </a:r>
            <a:endParaRPr lang="en-US" sz="2000" dirty="0">
              <a:latin typeface="Metropolis" panose="00000500000000000000" pitchFamily="50" charset="0"/>
            </a:endParaRPr>
          </a:p>
          <a:p>
            <a:pPr marL="742950" lvl="1" indent="-285750">
              <a:spcBef>
                <a:spcPts val="560"/>
              </a:spcBef>
              <a:buClr>
                <a:schemeClr val="dk1"/>
              </a:buClr>
              <a:buSzPts val="2800"/>
              <a:buFont typeface="Arial"/>
              <a:buChar char="–"/>
            </a:pPr>
            <a:r>
              <a:rPr lang="en-US" sz="2000" dirty="0">
                <a:solidFill>
                  <a:schemeClr val="dk1"/>
                </a:solidFill>
                <a:latin typeface="Metropolis" panose="00000500000000000000" pitchFamily="50" charset="0"/>
                <a:ea typeface="Times New Roman"/>
                <a:cs typeface="Times New Roman"/>
                <a:sym typeface="Times New Roman"/>
              </a:rPr>
              <a:t>Resolve references among files.</a:t>
            </a:r>
            <a:endParaRPr lang="en-US" sz="2000" dirty="0">
              <a:latin typeface="Metropolis" panose="00000500000000000000" pitchFamily="50" charset="0"/>
            </a:endParaRPr>
          </a:p>
          <a:p>
            <a:pPr marL="342900" lvl="0" indent="-139700" algn="just">
              <a:spcBef>
                <a:spcPts val="640"/>
              </a:spcBef>
              <a:buClr>
                <a:schemeClr val="dk1"/>
              </a:buClr>
              <a:buSzPts val="3200"/>
            </a:pPr>
            <a:endParaRPr lang="en-US" sz="2000" dirty="0">
              <a:solidFill>
                <a:schemeClr val="dk1"/>
              </a:solidFill>
              <a:latin typeface="Metropolis" panose="00000500000000000000" pitchFamily="50" charset="0"/>
              <a:ea typeface="Times New Roman"/>
              <a:cs typeface="Times New Roman"/>
              <a:sym typeface="Times New Roman"/>
            </a:endParaRPr>
          </a:p>
          <a:p>
            <a:pPr marL="1150918" lvl="1" indent="-227804" algn="just">
              <a:spcBef>
                <a:spcPts val="735"/>
              </a:spcBef>
              <a:buFont typeface="Arial"/>
              <a:buChar char="•"/>
            </a:pPr>
            <a:endParaRPr lang="en-IN" sz="2000" spc="-1" dirty="0">
              <a:latin typeface="Metropolis" panose="00000500000000000000" pitchFamily="50" charset="0"/>
              <a:cs typeface="Times New Roman" pitchFamily="18" charset="0"/>
            </a:endParaRPr>
          </a:p>
        </p:txBody>
      </p:sp>
      <p:sp>
        <p:nvSpPr>
          <p:cNvPr id="2" name="Google Shape;132;p17">
            <a:extLst>
              <a:ext uri="{FF2B5EF4-FFF2-40B4-BE49-F238E27FC236}">
                <a16:creationId xmlns:a16="http://schemas.microsoft.com/office/drawing/2014/main" id="{7C046F77-063E-2D11-010A-73D78EC5FB98}"/>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4A3737CB-57A8-B073-B2B8-FCBDDAD82BB6}"/>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5B6EAB06-CB39-696A-4C15-3215076C9E66}"/>
              </a:ext>
            </a:extLst>
          </p:cNvPr>
          <p:cNvPicPr preferRelativeResize="0"/>
          <p:nvPr/>
        </p:nvPicPr>
        <p:blipFill rotWithShape="1">
          <a:blip r:embed="rId4">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CF900FD4-5F1F-D967-28D3-4127D11CD330}"/>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CEE8BEAF-5ACC-F47E-C40F-8BC96C85EAB3}"/>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03706643-4C75-90FD-9D01-34061F91E54F}"/>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2849F83B-ED47-3639-4F1C-C061C70560CB}"/>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CC1CABA0-D38E-44E4-86EA-A1DAF5123B3D}"/>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5EB5F3C1-6591-2A79-CB0C-7625D7D8FDA0}"/>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239327FB-7905-FD53-FE0D-6DF5194DB055}"/>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9D021EAD-8311-4736-49C7-2299A563BD1E}"/>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D8CE9BFC-91DE-F627-7C9E-6015722C28F5}"/>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792ECA7D-ED38-C0B7-E5FC-CB0454F8632E}"/>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B2AC2EAA-42FD-1665-1FFB-07E4C831220A}"/>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BE5F4FAC-AE15-D114-72BB-46D58F478055}"/>
              </a:ext>
            </a:extLst>
          </p:cNvPr>
          <p:cNvPicPr>
            <a:picLocks noChangeAspect="1"/>
          </p:cNvPicPr>
          <p:nvPr/>
        </p:nvPicPr>
        <p:blipFill>
          <a:blip r:embed="rId9"/>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Process for Producing Executable File</a:t>
            </a:r>
            <a:endParaRPr/>
          </a:p>
        </p:txBody>
      </p:sp>
      <p:pic>
        <p:nvPicPr>
          <p:cNvPr id="284" name="Google Shape;284;p35"/>
          <p:cNvPicPr preferRelativeResize="0">
            <a:picLocks noGrp="1"/>
          </p:cNvPicPr>
          <p:nvPr>
            <p:ph type="body" idx="1"/>
          </p:nvPr>
        </p:nvPicPr>
        <p:blipFill rotWithShape="1">
          <a:blip r:embed="rId3">
            <a:alphaModFix/>
          </a:blip>
          <a:srcRect/>
          <a:stretch/>
        </p:blipFill>
        <p:spPr>
          <a:xfrm>
            <a:off x="293687" y="1981200"/>
            <a:ext cx="8697912" cy="3475037"/>
          </a:xfrm>
          <a:prstGeom prst="rect">
            <a:avLst/>
          </a:prstGeom>
          <a:noFill/>
          <a:ln>
            <a:noFill/>
          </a:ln>
        </p:spPr>
      </p:pic>
      <p:sp>
        <p:nvSpPr>
          <p:cNvPr id="2" name="Google Shape;132;p17">
            <a:extLst>
              <a:ext uri="{FF2B5EF4-FFF2-40B4-BE49-F238E27FC236}">
                <a16:creationId xmlns:a16="http://schemas.microsoft.com/office/drawing/2014/main" id="{56B250D1-3DF8-B2FD-4622-98AA1A924AF1}"/>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5F5449B1-7137-782E-2DF6-50059C19B377}"/>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020EB661-4A8A-775A-6365-7096F3CBE50B}"/>
              </a:ext>
            </a:extLst>
          </p:cNvPr>
          <p:cNvPicPr preferRelativeResize="0"/>
          <p:nvPr/>
        </p:nvPicPr>
        <p:blipFill rotWithShape="1">
          <a:blip r:embed="rId4">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0882F368-8FB9-A43A-69A3-43DDD5029F03}"/>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5C2D9DBA-FBAC-3C8E-20A5-15843B04AD15}"/>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74C8AB08-D5A5-F685-156C-F7A575B4260C}"/>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6FDB5D1F-489D-CB32-3AEE-EB0BD4DCE201}"/>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17ADD1CB-695C-752D-7B39-2427CA665129}"/>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DC71AC8E-CCDC-91B8-14B6-90ABC95FE8C6}"/>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6AA2F86F-53EA-DE35-1A1A-4E3DBD95AC2D}"/>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277D68C5-CA2F-9A28-3EE6-758074A486DB}"/>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6CE1E2E6-50C4-C468-E755-D666788ED3C0}"/>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34C2CABD-9ABF-0988-594B-BCB954D117FF}"/>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F806D196-86A1-98D6-219D-B89386371148}"/>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7E8EBAD2-26DE-BBE9-A8BB-346774416FE0}"/>
              </a:ext>
            </a:extLst>
          </p:cNvPr>
          <p:cNvPicPr>
            <a:picLocks noChangeAspect="1"/>
          </p:cNvPicPr>
          <p:nvPr/>
        </p:nvPicPr>
        <p:blipFill>
          <a:blip r:embed="rId9"/>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457200" y="142042"/>
            <a:ext cx="8229600" cy="7969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0" i="0" u="none" dirty="0">
                <a:solidFill>
                  <a:schemeClr val="dk1"/>
                </a:solidFill>
                <a:latin typeface="Metropolis" panose="00000500000000000000" pitchFamily="50" charset="0"/>
                <a:sym typeface="Times New Roman"/>
              </a:rPr>
              <a:t>Assembly Language</a:t>
            </a:r>
            <a:endParaRPr sz="3200" dirty="0">
              <a:latin typeface="Metropolis" panose="00000500000000000000" pitchFamily="50" charset="0"/>
            </a:endParaRPr>
          </a:p>
        </p:txBody>
      </p:sp>
      <p:sp>
        <p:nvSpPr>
          <p:cNvPr id="221" name="Google Shape;221;p27"/>
          <p:cNvSpPr txBox="1">
            <a:spLocks noGrp="1"/>
          </p:cNvSpPr>
          <p:nvPr>
            <p:ph type="body" idx="1"/>
          </p:nvPr>
        </p:nvSpPr>
        <p:spPr>
          <a:xfrm>
            <a:off x="191294" y="939006"/>
            <a:ext cx="8766726" cy="4525962"/>
          </a:xfrm>
          <a:prstGeom prst="rect">
            <a:avLst/>
          </a:prstGeom>
          <a:noFill/>
          <a:ln>
            <a:noFill/>
          </a:ln>
        </p:spPr>
        <p:txBody>
          <a:bodyPr spcFirstLastPara="1" wrap="square" lIns="91425" tIns="45700" rIns="91425" bIns="45700" anchor="t" anchorCtr="0">
            <a:noAutofit/>
          </a:bodyPr>
          <a:lstStyle/>
          <a:p>
            <a:pPr marL="342900" lvl="0" indent="-342900">
              <a:spcBef>
                <a:spcPts val="0"/>
              </a:spcBef>
            </a:pPr>
            <a:r>
              <a:rPr lang="en-US" sz="2200" b="0" i="0" u="none" dirty="0">
                <a:solidFill>
                  <a:schemeClr val="dk1"/>
                </a:solidFill>
                <a:latin typeface="Metropolis" panose="00000500000000000000" pitchFamily="50" charset="0"/>
                <a:sym typeface="Times New Roman"/>
              </a:rPr>
              <a:t>A spectrum of languages to communicate with the computer</a:t>
            </a:r>
          </a:p>
          <a:p>
            <a:pPr marL="342900" lvl="0" indent="-342900">
              <a:spcBef>
                <a:spcPts val="0"/>
              </a:spcBef>
            </a:pPr>
            <a:r>
              <a:rPr lang="en-US" sz="2200" dirty="0">
                <a:latin typeface="Metropolis" panose="00000500000000000000" pitchFamily="50" charset="0"/>
              </a:rPr>
              <a:t>It is the most machine dependent language used by programmer</a:t>
            </a:r>
          </a:p>
          <a:p>
            <a:pPr marL="342900" lvl="0" indent="-342900"/>
            <a:r>
              <a:rPr lang="en-US" sz="2200" dirty="0">
                <a:latin typeface="Metropolis" panose="00000500000000000000" pitchFamily="50" charset="0"/>
              </a:rPr>
              <a:t>A mnemonics are used to understand the machine language.</a:t>
            </a:r>
          </a:p>
          <a:p>
            <a:pPr marL="342900" lvl="0" indent="-342900"/>
            <a:r>
              <a:rPr lang="en-US" sz="2200" dirty="0">
                <a:latin typeface="Metropolis" panose="00000500000000000000" pitchFamily="50" charset="0"/>
              </a:rPr>
              <a:t>Assembly language translate the mnemonics in the machine language.</a:t>
            </a:r>
          </a:p>
          <a:p>
            <a:pPr marL="342900" marR="0" lvl="0" indent="-342900" algn="l" rtl="0">
              <a:lnSpc>
                <a:spcPct val="100000"/>
              </a:lnSpc>
              <a:spcBef>
                <a:spcPts val="0"/>
              </a:spcBef>
              <a:spcAft>
                <a:spcPts val="0"/>
              </a:spcAft>
              <a:buClr>
                <a:schemeClr val="dk1"/>
              </a:buClr>
              <a:buSzPts val="3200"/>
              <a:buFont typeface="Arial"/>
              <a:buChar char="•"/>
            </a:pPr>
            <a:endParaRPr sz="2200" dirty="0">
              <a:latin typeface="Metropolis" panose="00000500000000000000" pitchFamily="50" charset="0"/>
            </a:endParaRPr>
          </a:p>
          <a:p>
            <a:pPr marL="342900" marR="0" lvl="0" indent="-139700" algn="l" rtl="0">
              <a:spcBef>
                <a:spcPts val="640"/>
              </a:spcBef>
              <a:spcAft>
                <a:spcPts val="0"/>
              </a:spcAft>
              <a:buClr>
                <a:schemeClr val="dk1"/>
              </a:buClr>
              <a:buSzPts val="3200"/>
              <a:buFont typeface="Arial"/>
              <a:buNone/>
            </a:pPr>
            <a:endParaRPr sz="2200" b="0" i="0" u="none" dirty="0">
              <a:solidFill>
                <a:schemeClr val="dk1"/>
              </a:solidFill>
              <a:latin typeface="Metropolis" panose="00000500000000000000" pitchFamily="50" charset="0"/>
              <a:sym typeface="Times New Roman"/>
            </a:endParaRPr>
          </a:p>
        </p:txBody>
      </p:sp>
      <p:graphicFrame>
        <p:nvGraphicFramePr>
          <p:cNvPr id="222" name="Google Shape;222;p27"/>
          <p:cNvGraphicFramePr/>
          <p:nvPr>
            <p:extLst>
              <p:ext uri="{D42A27DB-BD31-4B8C-83A1-F6EECF244321}">
                <p14:modId xmlns:p14="http://schemas.microsoft.com/office/powerpoint/2010/main" val="1948976540"/>
              </p:ext>
            </p:extLst>
          </p:nvPr>
        </p:nvGraphicFramePr>
        <p:xfrm>
          <a:off x="2309247" y="3171745"/>
          <a:ext cx="5363409" cy="3200480"/>
        </p:xfrm>
        <a:graphic>
          <a:graphicData uri="http://schemas.openxmlformats.org/drawingml/2006/table">
            <a:tbl>
              <a:tblPr>
                <a:noFill/>
                <a:tableStyleId>{891FCBD7-A35A-44FF-8FD4-DFB157C4419C}</a:tableStyleId>
              </a:tblPr>
              <a:tblGrid>
                <a:gridCol w="3306303">
                  <a:extLst>
                    <a:ext uri="{9D8B030D-6E8A-4147-A177-3AD203B41FA5}">
                      <a16:colId xmlns:a16="http://schemas.microsoft.com/office/drawing/2014/main" val="20000"/>
                    </a:ext>
                  </a:extLst>
                </a:gridCol>
                <a:gridCol w="2057106">
                  <a:extLst>
                    <a:ext uri="{9D8B030D-6E8A-4147-A177-3AD203B41FA5}">
                      <a16:colId xmlns:a16="http://schemas.microsoft.com/office/drawing/2014/main" val="20001"/>
                    </a:ext>
                  </a:extLst>
                </a:gridCol>
              </a:tblGrid>
              <a:tr h="547618">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English</a:t>
                      </a:r>
                      <a:endParaRPr dirty="0"/>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Best for Programmer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1644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PL/I, FORTRAN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rowSpan="6">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17809">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1644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a:t>
                      </a:r>
                      <a:endParaRPr dirty="0"/>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vMerge="1">
                  <a:txBody>
                    <a:bodyPr/>
                    <a:lstStyle/>
                    <a:p>
                      <a:endParaRPr lang="en-US"/>
                    </a:p>
                  </a:txBody>
                  <a:tcPr/>
                </a:tc>
                <a:extLst>
                  <a:ext uri="{0D108BD9-81ED-4DB2-BD59-A6C34878D82A}">
                    <a16:rowId xmlns:a16="http://schemas.microsoft.com/office/drawing/2014/main" val="10003"/>
                  </a:ext>
                </a:extLst>
              </a:tr>
              <a:tr h="317809">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17809">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Assembly Language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vMerge="1">
                  <a:txBody>
                    <a:bodyPr/>
                    <a:lstStyle/>
                    <a:p>
                      <a:endParaRPr lang="en-US"/>
                    </a:p>
                  </a:txBody>
                  <a:tcPr/>
                </a:tc>
                <a:extLst>
                  <a:ext uri="{0D108BD9-81ED-4DB2-BD59-A6C34878D82A}">
                    <a16:rowId xmlns:a16="http://schemas.microsoft.com/office/drawing/2014/main" val="10005"/>
                  </a:ext>
                </a:extLst>
              </a:tr>
              <a:tr h="316440">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Mnemonic Machine Language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r h="317809">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Machine Language</a:t>
                      </a:r>
                      <a:endParaRPr dirty="0"/>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dirty="0">
                          <a:solidFill>
                            <a:schemeClr val="dk1"/>
                          </a:solidFill>
                          <a:latin typeface="Calibri"/>
                          <a:ea typeface="Calibri"/>
                          <a:cs typeface="Calibri"/>
                          <a:sym typeface="Calibri"/>
                        </a:rPr>
                        <a:t>Best for machine</a:t>
                      </a:r>
                      <a:endParaRPr dirty="0"/>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bl>
          </a:graphicData>
        </a:graphic>
      </p:graphicFrame>
      <p:cxnSp>
        <p:nvCxnSpPr>
          <p:cNvPr id="223" name="Google Shape;223;p27"/>
          <p:cNvCxnSpPr/>
          <p:nvPr/>
        </p:nvCxnSpPr>
        <p:spPr>
          <a:xfrm rot="5400000">
            <a:off x="4838700" y="4305300"/>
            <a:ext cx="2209800" cy="3175"/>
          </a:xfrm>
          <a:prstGeom prst="straightConnector1">
            <a:avLst/>
          </a:prstGeom>
          <a:noFill/>
          <a:ln w="25400" cap="flat" cmpd="sng">
            <a:solidFill>
              <a:srgbClr val="9BBB59"/>
            </a:solidFill>
            <a:prstDash val="solid"/>
            <a:miter lim="800000"/>
            <a:headEnd type="stealth" w="med" len="med"/>
            <a:tailEnd type="stealth" w="med" len="med"/>
          </a:ln>
          <a:effectLst>
            <a:outerShdw blurRad="63500" dist="20000" dir="5400000">
              <a:srgbClr val="000000">
                <a:alpha val="37647"/>
              </a:srgbClr>
            </a:outerShdw>
          </a:effectLst>
        </p:spPr>
      </p:cxnSp>
      <p:sp>
        <p:nvSpPr>
          <p:cNvPr id="2" name="Google Shape;132;p17">
            <a:extLst>
              <a:ext uri="{FF2B5EF4-FFF2-40B4-BE49-F238E27FC236}">
                <a16:creationId xmlns:a16="http://schemas.microsoft.com/office/drawing/2014/main" id="{4851110B-08B3-83EB-C990-A9D2048D6978}"/>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B5490FE7-B464-79B3-82EE-CA55B1E2B0F7}"/>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BDF97F40-A9C2-DF53-C238-C78D5B959B9A}"/>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7E1A01A4-FF4E-E747-AF57-409B7F031DBE}"/>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7F48EC29-DDA9-22B6-70EB-EB8495E22C2A}"/>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7B52370C-F59D-45F9-7F3C-DCC3B8C915DD}"/>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418FB1B8-E258-EEF5-4AC0-97C9068FA919}"/>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49129811-441A-FCDB-AA95-B8542C78599C}"/>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FEA70DA5-C77B-272F-F642-F0117613C853}"/>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B5BED36C-BB00-6AAE-E4C7-297FD4152FE7}"/>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B445BA1A-1E6D-6748-38FB-22B49FC5A24A}"/>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3E451147-A8D3-56FD-761C-58BF50C1B3DB}"/>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9D35BF47-D9AB-D750-6DA4-D278C0A3EE58}"/>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1C3BDEC1-4233-4599-BCF9-88FCF8BFFA0B}"/>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6065C3A1-F536-D36F-7A5C-9808A97B5594}"/>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pic>
        <p:nvPicPr>
          <p:cNvPr id="238" name="Google Shape;238;p29"/>
          <p:cNvPicPr preferRelativeResize="0">
            <a:picLocks noGrp="1"/>
          </p:cNvPicPr>
          <p:nvPr>
            <p:ph type="body" idx="1"/>
          </p:nvPr>
        </p:nvPicPr>
        <p:blipFill rotWithShape="1">
          <a:blip r:embed="rId3">
            <a:alphaModFix/>
          </a:blip>
          <a:srcRect/>
          <a:stretch/>
        </p:blipFill>
        <p:spPr>
          <a:xfrm>
            <a:off x="914400" y="1371600"/>
            <a:ext cx="7296150" cy="4937125"/>
          </a:xfrm>
          <a:prstGeom prst="rect">
            <a:avLst/>
          </a:prstGeom>
          <a:noFill/>
          <a:ln>
            <a:noFill/>
          </a:ln>
        </p:spPr>
      </p:pic>
      <p:sp>
        <p:nvSpPr>
          <p:cNvPr id="2" name="Google Shape;132;p17">
            <a:extLst>
              <a:ext uri="{FF2B5EF4-FFF2-40B4-BE49-F238E27FC236}">
                <a16:creationId xmlns:a16="http://schemas.microsoft.com/office/drawing/2014/main" id="{BC4B9B8F-45E8-3DBF-4990-09A830C3EFE8}"/>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6A25911A-A2D4-25AC-EFB4-4B8261515C01}"/>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F7798BD1-701C-C09B-FC17-6A60A365DDA6}"/>
              </a:ext>
            </a:extLst>
          </p:cNvPr>
          <p:cNvPicPr preferRelativeResize="0"/>
          <p:nvPr/>
        </p:nvPicPr>
        <p:blipFill rotWithShape="1">
          <a:blip r:embed="rId4">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5A31018B-6F12-715E-91E6-37D50D4ECC7A}"/>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2BA842A2-D910-AC6C-7E97-6497D62D66D5}"/>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9B50DA47-736A-0292-F539-17B14A3EE446}"/>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626EC760-7E5B-2B4E-C50B-5D65970600CC}"/>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8085D6AF-1510-E0D9-EE89-C30D40647D80}"/>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EB6FBF1B-2342-C1CF-FC54-FFBA42404A89}"/>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E26063FF-6CAA-E0B2-A8EA-3F79F9F34BCE}"/>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058E6681-CA0D-8995-A55A-EA51C0020E52}"/>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03F6D453-0787-ED2B-F697-C7385A7F5F67}"/>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322C122C-EBCD-F3BF-AF49-5A4A179D5EC2}"/>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D7EADF15-13E6-5E88-1DEE-B3F12FC63E46}"/>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9A06DD49-A5D3-7532-59DF-207DBCB34E13}"/>
              </a:ext>
            </a:extLst>
          </p:cNvPr>
          <p:cNvPicPr>
            <a:picLocks noChangeAspect="1"/>
          </p:cNvPicPr>
          <p:nvPr/>
        </p:nvPicPr>
        <p:blipFill>
          <a:blip r:embed="rId9"/>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Compilers</a:t>
            </a:r>
            <a:endParaRPr/>
          </a:p>
        </p:txBody>
      </p:sp>
      <p:sp>
        <p:nvSpPr>
          <p:cNvPr id="313" name="Google Shape;313;p3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The high-level languages are processed by compilers and interpreters.</a:t>
            </a:r>
            <a:endParaRPr sz="2200" dirty="0">
              <a:latin typeface="Metropolis" panose="00000500000000000000" pitchFamily="50" charset="0"/>
            </a:endParaRPr>
          </a:p>
          <a:p>
            <a:pPr marL="342900" marR="0" lvl="0" indent="-342900" algn="just"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A compiler is a program that accept a program written in a high-level language and produces an object program.</a:t>
            </a:r>
            <a:endParaRPr sz="2200" dirty="0">
              <a:latin typeface="Metropolis" panose="00000500000000000000" pitchFamily="50" charset="0"/>
            </a:endParaRPr>
          </a:p>
          <a:p>
            <a:pPr marL="342900" marR="0" lvl="0" indent="-342900" algn="just"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An interpreter is a program that appears to execute a source program.</a:t>
            </a:r>
            <a:endParaRPr sz="2200" dirty="0">
              <a:latin typeface="Metropolis" panose="00000500000000000000" pitchFamily="50"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Formal System</a:t>
            </a:r>
            <a:endParaRPr/>
          </a:p>
        </p:txBody>
      </p:sp>
      <p:sp>
        <p:nvSpPr>
          <p:cNvPr id="321" name="Google Shape;321;p4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It consists of an alphabets, a set of words called axioms and a finite set of relations called rules of inference.</a:t>
            </a:r>
            <a:endParaRPr/>
          </a:p>
          <a:p>
            <a:pPr marL="342900" marR="0" lvl="0" indent="-342900" algn="l" rtl="0">
              <a:lnSpc>
                <a:spcPct val="90000"/>
              </a:lnSpc>
              <a:spcBef>
                <a:spcPts val="60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Formal system are used to specify the syntax and semantics of programming language.</a:t>
            </a:r>
            <a:endParaRPr/>
          </a:p>
          <a:p>
            <a:pPr marL="342900" marR="0" lvl="0" indent="-342900" algn="l" rtl="0">
              <a:lnSpc>
                <a:spcPct val="90000"/>
              </a:lnSpc>
              <a:spcBef>
                <a:spcPts val="60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Examples of formal systems are</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Set theory</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Boolean algebra</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Post system</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Backus normal form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INTRODUCTION TO COMPILERS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title"/>
          </p:nvPr>
        </p:nvSpPr>
        <p:spPr>
          <a:xfrm>
            <a:off x="228600" y="228600"/>
            <a:ext cx="85344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What is a Compiler?</a:t>
            </a:r>
            <a:endParaRPr/>
          </a:p>
        </p:txBody>
      </p:sp>
      <p:sp>
        <p:nvSpPr>
          <p:cNvPr id="341" name="Google Shape;341;p43"/>
          <p:cNvSpPr txBox="1">
            <a:spLocks noGrp="1"/>
          </p:cNvSpPr>
          <p:nvPr>
            <p:ph type="body" idx="1"/>
          </p:nvPr>
        </p:nvSpPr>
        <p:spPr>
          <a:xfrm>
            <a:off x="228600" y="1066800"/>
            <a:ext cx="4183062" cy="5257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a:t>
            </a:r>
            <a:r>
              <a:rPr lang="en-US" sz="2000" b="1" i="0" u="none">
                <a:solidFill>
                  <a:schemeClr val="dk1"/>
                </a:solidFill>
                <a:latin typeface="Calibri"/>
                <a:ea typeface="Calibri"/>
                <a:cs typeface="Calibri"/>
                <a:sym typeface="Calibri"/>
              </a:rPr>
              <a:t>compiler</a:t>
            </a:r>
            <a:r>
              <a:rPr lang="en-US" sz="2000" b="0" i="0" u="none">
                <a:solidFill>
                  <a:schemeClr val="dk1"/>
                </a:solidFill>
                <a:latin typeface="Calibri"/>
                <a:ea typeface="Calibri"/>
                <a:cs typeface="Calibri"/>
                <a:sym typeface="Calibri"/>
              </a:rPr>
              <a:t> is a computer program that translates a program in a </a:t>
            </a:r>
            <a:r>
              <a:rPr lang="en-US" sz="2000" b="0" i="1" u="none">
                <a:solidFill>
                  <a:schemeClr val="dk1"/>
                </a:solidFill>
                <a:latin typeface="Calibri"/>
                <a:ea typeface="Calibri"/>
                <a:cs typeface="Calibri"/>
                <a:sym typeface="Calibri"/>
              </a:rPr>
              <a:t>source language</a:t>
            </a:r>
            <a:r>
              <a:rPr lang="en-US" sz="2000" b="0" i="0" u="none">
                <a:solidFill>
                  <a:schemeClr val="dk1"/>
                </a:solidFill>
                <a:latin typeface="Calibri"/>
                <a:ea typeface="Calibri"/>
                <a:cs typeface="Calibri"/>
                <a:sym typeface="Calibri"/>
              </a:rPr>
              <a:t> into an equivalent program in a </a:t>
            </a:r>
            <a:r>
              <a:rPr lang="en-US" sz="2000" b="0" i="1" u="none">
                <a:solidFill>
                  <a:schemeClr val="dk1"/>
                </a:solidFill>
                <a:latin typeface="Calibri"/>
                <a:ea typeface="Calibri"/>
                <a:cs typeface="Calibri"/>
                <a:sym typeface="Calibri"/>
              </a:rPr>
              <a:t>target language</a:t>
            </a:r>
            <a:r>
              <a:rPr lang="en-US" sz="2000" b="0" i="0" u="none">
                <a:solidFill>
                  <a:schemeClr val="dk1"/>
                </a:solidFill>
                <a:latin typeface="Calibri"/>
                <a:ea typeface="Calibri"/>
                <a:cs typeface="Calibri"/>
                <a:sym typeface="Calibri"/>
              </a:rPr>
              <a:t>.</a:t>
            </a:r>
            <a:endParaRPr/>
          </a:p>
          <a:p>
            <a:pPr marL="342900" lvl="0" indent="-342900" algn="l" rtl="0">
              <a:lnSpc>
                <a:spcPct val="100000"/>
              </a:lnSpc>
              <a:spcBef>
                <a:spcPts val="15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a:t>
            </a:r>
            <a:r>
              <a:rPr lang="en-US" sz="2000" b="1" i="0" u="none">
                <a:solidFill>
                  <a:schemeClr val="dk1"/>
                </a:solidFill>
                <a:latin typeface="Calibri"/>
                <a:ea typeface="Calibri"/>
                <a:cs typeface="Calibri"/>
                <a:sym typeface="Calibri"/>
              </a:rPr>
              <a:t>source program/code</a:t>
            </a:r>
            <a:r>
              <a:rPr lang="en-US" sz="2000" b="0" i="0" u="none">
                <a:solidFill>
                  <a:schemeClr val="dk1"/>
                </a:solidFill>
                <a:latin typeface="Calibri"/>
                <a:ea typeface="Calibri"/>
                <a:cs typeface="Calibri"/>
                <a:sym typeface="Calibri"/>
              </a:rPr>
              <a:t> is a program/code written in the source language, which is usually a high-level language.</a:t>
            </a:r>
            <a:endParaRPr/>
          </a:p>
          <a:p>
            <a:pPr marL="342900" lvl="0" indent="-342900" algn="l" rtl="0">
              <a:lnSpc>
                <a:spcPct val="100000"/>
              </a:lnSpc>
              <a:spcBef>
                <a:spcPts val="15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a:t>
            </a:r>
            <a:r>
              <a:rPr lang="en-US" sz="2000" b="1" i="0" u="none">
                <a:solidFill>
                  <a:schemeClr val="dk1"/>
                </a:solidFill>
                <a:latin typeface="Calibri"/>
                <a:ea typeface="Calibri"/>
                <a:cs typeface="Calibri"/>
                <a:sym typeface="Calibri"/>
              </a:rPr>
              <a:t>target program/code</a:t>
            </a:r>
            <a:r>
              <a:rPr lang="en-US" sz="2000" b="0" i="0" u="none">
                <a:solidFill>
                  <a:schemeClr val="dk1"/>
                </a:solidFill>
                <a:latin typeface="Calibri"/>
                <a:ea typeface="Calibri"/>
                <a:cs typeface="Calibri"/>
                <a:sym typeface="Calibri"/>
              </a:rPr>
              <a:t> is a program/code written in the target language, which often is a machine language or an intermediate code.</a:t>
            </a:r>
            <a:endParaRPr/>
          </a:p>
        </p:txBody>
      </p:sp>
      <p:sp>
        <p:nvSpPr>
          <p:cNvPr id="342" name="Google Shape;342;p43"/>
          <p:cNvSpPr txBox="1"/>
          <p:nvPr/>
        </p:nvSpPr>
        <p:spPr>
          <a:xfrm>
            <a:off x="6172200" y="2743200"/>
            <a:ext cx="1066800" cy="111125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ordia New"/>
              <a:buNone/>
            </a:pPr>
            <a:r>
              <a:rPr lang="en-US" sz="1200" b="0" i="0" u="none">
                <a:solidFill>
                  <a:schemeClr val="dk1"/>
                </a:solidFill>
                <a:latin typeface="Cordia New"/>
                <a:ea typeface="Cordia New"/>
                <a:cs typeface="Cordia New"/>
                <a:sym typeface="Cordia New"/>
              </a:rPr>
              <a:t>  </a:t>
            </a:r>
            <a:endParaRPr/>
          </a:p>
          <a:p>
            <a:pPr marL="0" marR="0" lvl="0" indent="0" algn="l" rtl="0">
              <a:lnSpc>
                <a:spcPct val="100000"/>
              </a:lnSpc>
              <a:spcBef>
                <a:spcPts val="0"/>
              </a:spcBef>
              <a:spcAft>
                <a:spcPts val="0"/>
              </a:spcAft>
              <a:buClr>
                <a:schemeClr val="dk1"/>
              </a:buClr>
              <a:buSzPts val="1200"/>
              <a:buFont typeface="Arial"/>
              <a:buNone/>
            </a:pPr>
            <a:endParaRPr sz="1200" b="0" i="0" u="none">
              <a:solidFill>
                <a:schemeClr val="dk1"/>
              </a:solidFill>
              <a:latin typeface="Cordia New"/>
              <a:ea typeface="Cordia New"/>
              <a:cs typeface="Cordia New"/>
              <a:sym typeface="Cordia New"/>
            </a:endParaRPr>
          </a:p>
          <a:p>
            <a:pPr marL="0" marR="0" lvl="0" indent="0" algn="l" rtl="0">
              <a:lnSpc>
                <a:spcPct val="100000"/>
              </a:lnSpc>
              <a:spcBef>
                <a:spcPts val="0"/>
              </a:spcBef>
              <a:spcAft>
                <a:spcPts val="0"/>
              </a:spcAft>
              <a:buClr>
                <a:schemeClr val="lt2"/>
              </a:buClr>
              <a:buSzPts val="1800"/>
              <a:buFont typeface="Arial"/>
              <a:buNone/>
            </a:pPr>
            <a:r>
              <a:rPr lang="en-US" sz="1800" b="0" i="0" u="none">
                <a:solidFill>
                  <a:schemeClr val="lt2"/>
                </a:solidFill>
                <a:latin typeface="Arial"/>
                <a:ea typeface="Arial"/>
                <a:cs typeface="Arial"/>
                <a:sym typeface="Arial"/>
              </a:rPr>
              <a:t>compiler</a:t>
            </a:r>
            <a:endParaRPr/>
          </a:p>
        </p:txBody>
      </p:sp>
      <p:cxnSp>
        <p:nvCxnSpPr>
          <p:cNvPr id="343" name="Google Shape;343;p43"/>
          <p:cNvCxnSpPr/>
          <p:nvPr/>
        </p:nvCxnSpPr>
        <p:spPr>
          <a:xfrm>
            <a:off x="6645275" y="3854450"/>
            <a:ext cx="0" cy="541337"/>
          </a:xfrm>
          <a:prstGeom prst="straightConnector1">
            <a:avLst/>
          </a:prstGeom>
          <a:noFill/>
          <a:ln w="9525" cap="flat" cmpd="sng">
            <a:solidFill>
              <a:srgbClr val="000000"/>
            </a:solidFill>
            <a:prstDash val="solid"/>
            <a:miter lim="800000"/>
            <a:headEnd type="none" w="med" len="med"/>
            <a:tailEnd type="triangle" w="med" len="med"/>
          </a:ln>
        </p:spPr>
      </p:cxnSp>
      <p:sp>
        <p:nvSpPr>
          <p:cNvPr id="344" name="Google Shape;344;p43"/>
          <p:cNvSpPr txBox="1"/>
          <p:nvPr/>
        </p:nvSpPr>
        <p:spPr>
          <a:xfrm>
            <a:off x="4648200" y="2805112"/>
            <a:ext cx="1143000" cy="108108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u="none">
                <a:solidFill>
                  <a:schemeClr val="lt2"/>
                </a:solidFill>
                <a:latin typeface="Arial"/>
                <a:ea typeface="Arial"/>
                <a:cs typeface="Arial"/>
                <a:sym typeface="Arial"/>
              </a:rPr>
              <a:t>Source program</a:t>
            </a:r>
            <a:endParaRPr/>
          </a:p>
        </p:txBody>
      </p:sp>
      <p:sp>
        <p:nvSpPr>
          <p:cNvPr id="345" name="Google Shape;345;p43"/>
          <p:cNvSpPr txBox="1"/>
          <p:nvPr/>
        </p:nvSpPr>
        <p:spPr>
          <a:xfrm>
            <a:off x="7543800" y="2805112"/>
            <a:ext cx="1204912" cy="80168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u="none">
                <a:solidFill>
                  <a:schemeClr val="lt2"/>
                </a:solidFill>
                <a:latin typeface="Arial"/>
                <a:ea typeface="Arial"/>
                <a:cs typeface="Arial"/>
                <a:sym typeface="Arial"/>
              </a:rPr>
              <a:t>Target program</a:t>
            </a:r>
            <a:endParaRPr/>
          </a:p>
        </p:txBody>
      </p:sp>
      <p:sp>
        <p:nvSpPr>
          <p:cNvPr id="346" name="Google Shape;346;p43"/>
          <p:cNvSpPr txBox="1"/>
          <p:nvPr/>
        </p:nvSpPr>
        <p:spPr>
          <a:xfrm>
            <a:off x="6188075" y="4379912"/>
            <a:ext cx="1127125" cy="95408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u="none">
                <a:solidFill>
                  <a:schemeClr val="lt2"/>
                </a:solidFill>
                <a:latin typeface="Arial"/>
                <a:ea typeface="Arial"/>
                <a:cs typeface="Arial"/>
                <a:sym typeface="Arial"/>
              </a:rPr>
              <a:t>Error message</a:t>
            </a:r>
            <a:endParaRPr/>
          </a:p>
        </p:txBody>
      </p:sp>
      <p:cxnSp>
        <p:nvCxnSpPr>
          <p:cNvPr id="347" name="Google Shape;347;p43"/>
          <p:cNvCxnSpPr/>
          <p:nvPr/>
        </p:nvCxnSpPr>
        <p:spPr>
          <a:xfrm>
            <a:off x="5715000" y="3124200"/>
            <a:ext cx="4572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348" name="Google Shape;348;p43"/>
          <p:cNvCxnSpPr/>
          <p:nvPr/>
        </p:nvCxnSpPr>
        <p:spPr>
          <a:xfrm>
            <a:off x="7239000" y="3124200"/>
            <a:ext cx="381000" cy="0"/>
          </a:xfrm>
          <a:prstGeom prst="straightConnector1">
            <a:avLst/>
          </a:prstGeom>
          <a:noFill/>
          <a:ln w="9525" cap="flat" cmpd="sng">
            <a:solidFill>
              <a:schemeClr val="dk1"/>
            </a:solidFill>
            <a:prstDash val="solid"/>
            <a:miter lim="800000"/>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The Structure of a Compiler (1)</a:t>
            </a:r>
            <a:endParaRPr/>
          </a:p>
        </p:txBody>
      </p:sp>
      <p:sp>
        <p:nvSpPr>
          <p:cNvPr id="356" name="Google Shape;356;p44"/>
          <p:cNvSpPr txBox="1">
            <a:spLocks noGrp="1"/>
          </p:cNvSpPr>
          <p:nvPr>
            <p:ph type="body" idx="1"/>
          </p:nvPr>
        </p:nvSpPr>
        <p:spPr>
          <a:xfrm>
            <a:off x="457200" y="1219200"/>
            <a:ext cx="8229600" cy="4937125"/>
          </a:xfrm>
          <a:prstGeom prst="rect">
            <a:avLst/>
          </a:prstGeom>
          <a:noFill/>
          <a:ln>
            <a:noFill/>
          </a:ln>
        </p:spPr>
        <p:txBody>
          <a:bodyPr spcFirstLastPara="1" wrap="square" lIns="91425" tIns="45700" rIns="91425" bIns="45700" anchor="t" anchorCtr="0">
            <a:normAutofit/>
          </a:bodyPr>
          <a:lstStyle/>
          <a:p>
            <a:pPr marL="342900" marR="0" lvl="0" indent="-152400" algn="l" rtl="0">
              <a:lnSpc>
                <a:spcPct val="90000"/>
              </a:lnSpc>
              <a:spcBef>
                <a:spcPts val="0"/>
              </a:spcBef>
              <a:spcAft>
                <a:spcPts val="0"/>
              </a:spcAft>
              <a:buClr>
                <a:schemeClr val="dk1"/>
              </a:buClr>
              <a:buSzPts val="3000"/>
              <a:buFont typeface="Arial"/>
              <a:buNone/>
            </a:pPr>
            <a:endParaRPr sz="3000" b="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520"/>
              </a:spcBef>
              <a:spcAft>
                <a:spcPts val="0"/>
              </a:spcAft>
              <a:buClr>
                <a:srgbClr val="C00000"/>
              </a:buClr>
              <a:buSzPts val="2600"/>
              <a:buFont typeface="Arial"/>
              <a:buChar char="•"/>
            </a:pPr>
            <a:r>
              <a:rPr lang="en-US" sz="2600" b="0" i="0" u="none">
                <a:solidFill>
                  <a:srgbClr val="C00000"/>
                </a:solidFill>
                <a:latin typeface="Arimo"/>
                <a:ea typeface="Arimo"/>
                <a:cs typeface="Arimo"/>
                <a:sym typeface="Arimo"/>
              </a:rPr>
              <a:t>Any compiler must perform two major tasks</a:t>
            </a:r>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120650" algn="l" rtl="0">
              <a:lnSpc>
                <a:spcPct val="90000"/>
              </a:lnSpc>
              <a:spcBef>
                <a:spcPts val="520"/>
              </a:spcBef>
              <a:spcAft>
                <a:spcPts val="0"/>
              </a:spcAft>
              <a:buClr>
                <a:schemeClr val="dk1"/>
              </a:buClr>
              <a:buSzPts val="2600"/>
              <a:buFont typeface="Arial"/>
              <a:buNone/>
            </a:pPr>
            <a:endParaRPr sz="2600" b="1" i="1" u="sng" strike="noStrike" cap="none">
              <a:solidFill>
                <a:srgbClr val="00B050"/>
              </a:solidFill>
              <a:latin typeface="Arimo"/>
              <a:ea typeface="Arimo"/>
              <a:cs typeface="Arimo"/>
              <a:sym typeface="Arimo"/>
            </a:endParaRPr>
          </a:p>
          <a:p>
            <a:pPr marL="742950" marR="0" lvl="1" indent="-285750" algn="l" rtl="0">
              <a:lnSpc>
                <a:spcPct val="90000"/>
              </a:lnSpc>
              <a:spcBef>
                <a:spcPts val="520"/>
              </a:spcBef>
              <a:spcAft>
                <a:spcPts val="0"/>
              </a:spcAft>
              <a:buClr>
                <a:srgbClr val="00B050"/>
              </a:buClr>
              <a:buSzPts val="2600"/>
              <a:buFont typeface="Arial"/>
              <a:buChar char="–"/>
            </a:pPr>
            <a:r>
              <a:rPr lang="en-US" sz="2600" b="1" i="1" u="sng" strike="noStrike" cap="none">
                <a:solidFill>
                  <a:srgbClr val="00B050"/>
                </a:solidFill>
                <a:latin typeface="Arimo"/>
                <a:ea typeface="Arimo"/>
                <a:cs typeface="Arimo"/>
                <a:sym typeface="Arimo"/>
              </a:rPr>
              <a:t>Analysis</a:t>
            </a:r>
            <a:r>
              <a:rPr lang="en-US" sz="2600" b="0" i="0" u="none" strike="noStrike" cap="none">
                <a:solidFill>
                  <a:schemeClr val="dk1"/>
                </a:solidFill>
                <a:latin typeface="Arimo"/>
                <a:ea typeface="Arimo"/>
                <a:cs typeface="Arimo"/>
                <a:sym typeface="Arimo"/>
              </a:rPr>
              <a:t> of the source program</a:t>
            </a:r>
            <a:endParaRPr/>
          </a:p>
          <a:p>
            <a:pPr marL="742950" marR="0" lvl="1" indent="-285750" algn="l" rtl="0">
              <a:lnSpc>
                <a:spcPct val="90000"/>
              </a:lnSpc>
              <a:spcBef>
                <a:spcPts val="520"/>
              </a:spcBef>
              <a:spcAft>
                <a:spcPts val="0"/>
              </a:spcAft>
              <a:buClr>
                <a:srgbClr val="00B050"/>
              </a:buClr>
              <a:buSzPts val="2600"/>
              <a:buFont typeface="Arial"/>
              <a:buChar char="–"/>
            </a:pPr>
            <a:r>
              <a:rPr lang="en-US" sz="2600" b="1" i="1" u="sng" strike="noStrike" cap="none">
                <a:solidFill>
                  <a:srgbClr val="00B050"/>
                </a:solidFill>
                <a:latin typeface="Arimo"/>
                <a:ea typeface="Arimo"/>
                <a:cs typeface="Arimo"/>
                <a:sym typeface="Arimo"/>
              </a:rPr>
              <a:t>Synthesis</a:t>
            </a:r>
            <a:r>
              <a:rPr lang="en-US" sz="2600" b="0" i="0" u="none" strike="noStrike" cap="none">
                <a:solidFill>
                  <a:schemeClr val="dk1"/>
                </a:solidFill>
                <a:latin typeface="Arimo"/>
                <a:ea typeface="Arimo"/>
                <a:cs typeface="Arimo"/>
                <a:sym typeface="Arimo"/>
              </a:rPr>
              <a:t> of a machine-language program</a:t>
            </a:r>
            <a:endParaRPr/>
          </a:p>
        </p:txBody>
      </p:sp>
      <p:sp>
        <p:nvSpPr>
          <p:cNvPr id="357" name="Google Shape;357;p44"/>
          <p:cNvSpPr txBox="1"/>
          <p:nvPr/>
        </p:nvSpPr>
        <p:spPr>
          <a:xfrm>
            <a:off x="914400" y="2286000"/>
            <a:ext cx="7537450" cy="928687"/>
          </a:xfrm>
          <a:prstGeom prst="rect">
            <a:avLst/>
          </a:prstGeom>
          <a:gradFill>
            <a:gsLst>
              <a:gs pos="0">
                <a:srgbClr val="BEF397"/>
              </a:gs>
              <a:gs pos="50000">
                <a:srgbClr val="D5F6C0"/>
              </a:gs>
              <a:gs pos="100000">
                <a:srgbClr val="EAFAE0"/>
              </a:gs>
            </a:gsLst>
            <a:lin ang="8100000" scaled="0"/>
          </a:gradFill>
          <a:ln w="9525" cap="flat" cmpd="sng">
            <a:solidFill>
              <a:srgbClr val="4A7EBB"/>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B0F0"/>
              </a:buClr>
              <a:buSzPts val="1800"/>
              <a:buFont typeface="Calibri"/>
              <a:buNone/>
            </a:pPr>
            <a:r>
              <a:rPr lang="en-US" sz="1800" b="0" i="0" u="none">
                <a:solidFill>
                  <a:srgbClr val="00B0F0"/>
                </a:solidFill>
                <a:latin typeface="Calibri"/>
                <a:ea typeface="Calibri"/>
                <a:cs typeface="Calibri"/>
                <a:sym typeface="Calibri"/>
              </a:rPr>
              <a:t>Compiler</a:t>
            </a:r>
            <a:endParaRPr/>
          </a:p>
        </p:txBody>
      </p:sp>
      <p:sp>
        <p:nvSpPr>
          <p:cNvPr id="358" name="Google Shape;358;p44"/>
          <p:cNvSpPr/>
          <p:nvPr/>
        </p:nvSpPr>
        <p:spPr>
          <a:xfrm>
            <a:off x="857250" y="3952875"/>
            <a:ext cx="3716337" cy="1000125"/>
          </a:xfrm>
          <a:prstGeom prst="roundRect">
            <a:avLst>
              <a:gd name="adj" fmla="val 16667"/>
            </a:avLst>
          </a:prstGeom>
          <a:solidFill>
            <a:srgbClr val="BEF397"/>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B0F0"/>
              </a:buClr>
              <a:buSzPts val="1800"/>
              <a:buFont typeface="Calibri"/>
              <a:buNone/>
            </a:pPr>
            <a:r>
              <a:rPr lang="en-US" sz="1800" b="0" i="0" u="none">
                <a:solidFill>
                  <a:srgbClr val="00B0F0"/>
                </a:solidFill>
                <a:latin typeface="Calibri"/>
                <a:ea typeface="Calibri"/>
                <a:cs typeface="Calibri"/>
                <a:sym typeface="Calibri"/>
              </a:rPr>
              <a:t>Analysis</a:t>
            </a:r>
            <a:endParaRPr/>
          </a:p>
        </p:txBody>
      </p:sp>
      <p:sp>
        <p:nvSpPr>
          <p:cNvPr id="359" name="Google Shape;359;p44"/>
          <p:cNvSpPr/>
          <p:nvPr/>
        </p:nvSpPr>
        <p:spPr>
          <a:xfrm>
            <a:off x="4724400" y="3952875"/>
            <a:ext cx="3716337" cy="1000125"/>
          </a:xfrm>
          <a:prstGeom prst="roundRect">
            <a:avLst>
              <a:gd name="adj" fmla="val 16667"/>
            </a:avLst>
          </a:prstGeom>
          <a:solidFill>
            <a:srgbClr val="BEF397"/>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B0F0"/>
              </a:buClr>
              <a:buSzPts val="1800"/>
              <a:buFont typeface="Calibri"/>
              <a:buNone/>
            </a:pPr>
            <a:r>
              <a:rPr lang="en-US" sz="1800" b="0" i="0" u="none">
                <a:solidFill>
                  <a:srgbClr val="00B0F0"/>
                </a:solidFill>
                <a:latin typeface="Calibri"/>
                <a:ea typeface="Calibri"/>
                <a:cs typeface="Calibri"/>
                <a:sym typeface="Calibri"/>
              </a:rPr>
              <a:t>Synthesis</a:t>
            </a:r>
            <a:endParaRPr/>
          </a:p>
        </p:txBody>
      </p:sp>
      <p:cxnSp>
        <p:nvCxnSpPr>
          <p:cNvPr id="360" name="Google Shape;360;p44"/>
          <p:cNvCxnSpPr/>
          <p:nvPr/>
        </p:nvCxnSpPr>
        <p:spPr>
          <a:xfrm rot="5400000">
            <a:off x="6233318" y="3571081"/>
            <a:ext cx="714375" cy="1587"/>
          </a:xfrm>
          <a:prstGeom prst="straightConnector1">
            <a:avLst/>
          </a:prstGeom>
          <a:solidFill>
            <a:srgbClr val="F79646"/>
          </a:solidFill>
          <a:ln w="57150" cap="flat" cmpd="sng">
            <a:solidFill>
              <a:schemeClr val="accent1"/>
            </a:solidFill>
            <a:prstDash val="solid"/>
            <a:miter lim="800000"/>
            <a:headEnd type="none" w="med" len="med"/>
            <a:tailEnd type="stealth" w="med" len="med"/>
          </a:ln>
        </p:spPr>
      </p:cxnSp>
      <p:cxnSp>
        <p:nvCxnSpPr>
          <p:cNvPr id="361" name="Google Shape;361;p44"/>
          <p:cNvCxnSpPr/>
          <p:nvPr/>
        </p:nvCxnSpPr>
        <p:spPr>
          <a:xfrm rot="5400000">
            <a:off x="2305843" y="3571081"/>
            <a:ext cx="714375" cy="1587"/>
          </a:xfrm>
          <a:prstGeom prst="straightConnector1">
            <a:avLst/>
          </a:prstGeom>
          <a:solidFill>
            <a:srgbClr val="F79646"/>
          </a:solidFill>
          <a:ln w="57150" cap="flat" cmpd="sng">
            <a:solidFill>
              <a:schemeClr val="accent1"/>
            </a:solidFill>
            <a:prstDash val="solid"/>
            <a:miter lim="800000"/>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 calcmode="lin" valueType="num">
                                      <p:cBhvr additive="base">
                                        <p:cTn id="7" dur="500"/>
                                        <p:tgtEl>
                                          <p:spTgt spid="36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 calcmode="lin" valueType="num">
                                      <p:cBhvr additive="base">
                                        <p:cTn id="10" dur="500"/>
                                        <p:tgtEl>
                                          <p:spTgt spid="35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59"/>
                                        </p:tgtEl>
                                        <p:attrNameLst>
                                          <p:attrName>style.visibility</p:attrName>
                                        </p:attrNameLst>
                                      </p:cBhvr>
                                      <p:to>
                                        <p:strVal val="visible"/>
                                      </p:to>
                                    </p:set>
                                    <p:anim calcmode="lin" valueType="num">
                                      <p:cBhvr additive="base">
                                        <p:cTn id="13" dur="500"/>
                                        <p:tgtEl>
                                          <p:spTgt spid="359"/>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60"/>
                                        </p:tgtEl>
                                        <p:attrNameLst>
                                          <p:attrName>style.visibility</p:attrName>
                                        </p:attrNameLst>
                                      </p:cBhvr>
                                      <p:to>
                                        <p:strVal val="visible"/>
                                      </p:to>
                                    </p:set>
                                    <p:anim calcmode="lin" valueType="num">
                                      <p:cBhvr additive="base">
                                        <p:cTn id="16" dur="500"/>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ctrTitle"/>
          </p:nvPr>
        </p:nvSpPr>
        <p:spPr>
          <a:xfrm>
            <a:off x="300036" y="190501"/>
            <a:ext cx="8503001" cy="41966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1" i="0" u="none" dirty="0">
                <a:solidFill>
                  <a:schemeClr val="dk1"/>
                </a:solidFill>
                <a:latin typeface="Metropolis" panose="00000500000000000000" pitchFamily="50" charset="0"/>
                <a:sym typeface="Times New Roman"/>
              </a:rPr>
              <a:t>Introduction to System Programming</a:t>
            </a:r>
            <a:endParaRPr sz="3200" b="1" dirty="0">
              <a:latin typeface="Metropolis" panose="00000500000000000000" pitchFamily="50" charset="0"/>
            </a:endParaRPr>
          </a:p>
        </p:txBody>
      </p:sp>
      <p:sp>
        <p:nvSpPr>
          <p:cNvPr id="4" name="Google Shape;132;p17">
            <a:extLst>
              <a:ext uri="{FF2B5EF4-FFF2-40B4-BE49-F238E27FC236}">
                <a16:creationId xmlns:a16="http://schemas.microsoft.com/office/drawing/2014/main" id="{22007A47-EF50-A0C0-28DB-D2CB9F53FD15}"/>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 name="Google Shape;133;p17">
            <a:extLst>
              <a:ext uri="{FF2B5EF4-FFF2-40B4-BE49-F238E27FC236}">
                <a16:creationId xmlns:a16="http://schemas.microsoft.com/office/drawing/2014/main" id="{5ED8E411-BFE6-93AF-2430-3DE93746ADA3}"/>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6" name="Google Shape;134;p17" descr="dy_logo.jpg">
            <a:extLst>
              <a:ext uri="{FF2B5EF4-FFF2-40B4-BE49-F238E27FC236}">
                <a16:creationId xmlns:a16="http://schemas.microsoft.com/office/drawing/2014/main" id="{893C0E02-19A8-3C99-9D37-2F88B233002C}"/>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7" name="Google Shape;139;p17" descr="NBA Accreditation - BCET | Top B.tech College in West Bengal">
            <a:extLst>
              <a:ext uri="{FF2B5EF4-FFF2-40B4-BE49-F238E27FC236}">
                <a16:creationId xmlns:a16="http://schemas.microsoft.com/office/drawing/2014/main" id="{A66C0A0E-4709-DC81-E5A2-DDD9951D355E}"/>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8" name="Google Shape;140;p17" descr="ariia">
            <a:extLst>
              <a:ext uri="{FF2B5EF4-FFF2-40B4-BE49-F238E27FC236}">
                <a16:creationId xmlns:a16="http://schemas.microsoft.com/office/drawing/2014/main" id="{F1918A09-324D-6123-C665-4682F6733CB5}"/>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9" name="Google Shape;147;p17" descr="National Institutional Ranking Framework - Wikipedia">
            <a:extLst>
              <a:ext uri="{FF2B5EF4-FFF2-40B4-BE49-F238E27FC236}">
                <a16:creationId xmlns:a16="http://schemas.microsoft.com/office/drawing/2014/main" id="{7E31F6A7-C76E-01DB-CD1A-7B5DBE41B65B}"/>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0" name="Google Shape;148;p17" descr="logo – NAAC accredited with Grade A">
            <a:extLst>
              <a:ext uri="{FF2B5EF4-FFF2-40B4-BE49-F238E27FC236}">
                <a16:creationId xmlns:a16="http://schemas.microsoft.com/office/drawing/2014/main" id="{D5130D7A-4F60-8815-728B-2F0196190215}"/>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1" name="Google Shape;109;p16">
            <a:extLst>
              <a:ext uri="{FF2B5EF4-FFF2-40B4-BE49-F238E27FC236}">
                <a16:creationId xmlns:a16="http://schemas.microsoft.com/office/drawing/2014/main" id="{D4492B66-FAB8-919B-FF7E-D6300E3149C3}"/>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 name="Google Shape;110;p16">
            <a:extLst>
              <a:ext uri="{FF2B5EF4-FFF2-40B4-BE49-F238E27FC236}">
                <a16:creationId xmlns:a16="http://schemas.microsoft.com/office/drawing/2014/main" id="{57809EDC-3240-AB6F-0297-BCB08704EE20}"/>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3" name="Google Shape;116;p16" descr="NBA Accreditation - BCET | Top B.tech College in West Bengal">
            <a:extLst>
              <a:ext uri="{FF2B5EF4-FFF2-40B4-BE49-F238E27FC236}">
                <a16:creationId xmlns:a16="http://schemas.microsoft.com/office/drawing/2014/main" id="{16A4CD42-A8F3-91A3-F5A5-D04C3FCBCED6}"/>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4" name="Google Shape;117;p16" descr="ariia">
            <a:extLst>
              <a:ext uri="{FF2B5EF4-FFF2-40B4-BE49-F238E27FC236}">
                <a16:creationId xmlns:a16="http://schemas.microsoft.com/office/drawing/2014/main" id="{A312A425-8ED5-3F1E-71A6-5140281A4FD4}"/>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5" name="Google Shape;124;p16" descr="National Institutional Ranking Framework - Wikipedia">
            <a:extLst>
              <a:ext uri="{FF2B5EF4-FFF2-40B4-BE49-F238E27FC236}">
                <a16:creationId xmlns:a16="http://schemas.microsoft.com/office/drawing/2014/main" id="{5B546590-F466-C565-C1AD-231B302BDFD7}"/>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6" name="Google Shape;125;p16" descr="logo – NAAC accredited with Grade A">
            <a:extLst>
              <a:ext uri="{FF2B5EF4-FFF2-40B4-BE49-F238E27FC236}">
                <a16:creationId xmlns:a16="http://schemas.microsoft.com/office/drawing/2014/main" id="{4F0CBCD8-E33C-F235-54FC-5CECC8832466}"/>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7" name="Rectangle 16">
            <a:extLst>
              <a:ext uri="{FF2B5EF4-FFF2-40B4-BE49-F238E27FC236}">
                <a16:creationId xmlns:a16="http://schemas.microsoft.com/office/drawing/2014/main" id="{F78198CC-624F-F31A-BA21-0B2DDD1E62B7}"/>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8" name="Picture 17" descr="A black background with red letters&#10;&#10;AI-generated content may be incorrect.">
            <a:extLst>
              <a:ext uri="{FF2B5EF4-FFF2-40B4-BE49-F238E27FC236}">
                <a16:creationId xmlns:a16="http://schemas.microsoft.com/office/drawing/2014/main" id="{165218C9-DB67-18C1-F24A-25FBDBC60520}"/>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
        <p:nvSpPr>
          <p:cNvPr id="2" name="Content Placeholder 2">
            <a:extLst>
              <a:ext uri="{FF2B5EF4-FFF2-40B4-BE49-F238E27FC236}">
                <a16:creationId xmlns:a16="http://schemas.microsoft.com/office/drawing/2014/main" id="{5B7FCE64-BBDB-947A-7D95-4B3023897D1A}"/>
              </a:ext>
            </a:extLst>
          </p:cNvPr>
          <p:cNvSpPr txBox="1">
            <a:spLocks/>
          </p:cNvSpPr>
          <p:nvPr/>
        </p:nvSpPr>
        <p:spPr>
          <a:xfrm>
            <a:off x="139485" y="764048"/>
            <a:ext cx="8818535" cy="5527215"/>
          </a:xfrm>
          <a:prstGeom prst="rect">
            <a:avLst/>
          </a:prstGeom>
          <a:noFill/>
          <a:ln>
            <a:noFill/>
          </a:ln>
        </p:spPr>
        <p:txBody>
          <a:bodyPr spcFirstLastPara="1" wrap="square" lIns="130046" tIns="65023" rIns="130046" bIns="65023"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algn="just">
              <a:spcBef>
                <a:spcPts val="0"/>
              </a:spcBef>
            </a:pPr>
            <a:r>
              <a:rPr lang="en-US" sz="1800" dirty="0">
                <a:latin typeface="Metropolis" panose="00000500000000000000" pitchFamily="50" charset="0"/>
                <a:cs typeface="Times New Roman" pitchFamily="18" charset="0"/>
              </a:rPr>
              <a:t>What is System?</a:t>
            </a:r>
          </a:p>
          <a:p>
            <a:pPr marL="533400" lvl="3" indent="0" algn="just">
              <a:spcBef>
                <a:spcPts val="0"/>
              </a:spcBef>
              <a:buNone/>
            </a:pPr>
            <a:r>
              <a:rPr lang="en-US" sz="1400" dirty="0">
                <a:latin typeface="Metropolis" panose="00000500000000000000" pitchFamily="50" charset="0"/>
                <a:cs typeface="Times New Roman" pitchFamily="18" charset="0"/>
              </a:rPr>
              <a:t>System is the collection of various components.</a:t>
            </a:r>
          </a:p>
          <a:p>
            <a:pPr marL="533400" lvl="3" indent="0" algn="just">
              <a:spcBef>
                <a:spcPts val="0"/>
              </a:spcBef>
              <a:buNone/>
            </a:pPr>
            <a:r>
              <a:rPr lang="en-US" sz="1400" dirty="0">
                <a:latin typeface="Metropolis" panose="00000500000000000000" pitchFamily="50" charset="0"/>
                <a:cs typeface="Times New Roman" pitchFamily="18" charset="0"/>
              </a:rPr>
              <a:t> Ex:- College is a system</a:t>
            </a:r>
          </a:p>
          <a:p>
            <a:pPr marL="0" lvl="1" algn="just">
              <a:spcBef>
                <a:spcPts val="0"/>
              </a:spcBef>
            </a:pPr>
            <a:endParaRPr lang="en-US" sz="1800" dirty="0">
              <a:latin typeface="Metropolis" panose="00000500000000000000" pitchFamily="50" charset="0"/>
              <a:cs typeface="Times New Roman" pitchFamily="18" charset="0"/>
            </a:endParaRPr>
          </a:p>
          <a:p>
            <a:pPr marL="0" algn="just">
              <a:spcBef>
                <a:spcPts val="0"/>
              </a:spcBef>
            </a:pPr>
            <a:r>
              <a:rPr lang="en-US" sz="1800" dirty="0">
                <a:latin typeface="Metropolis" panose="00000500000000000000" pitchFamily="50" charset="0"/>
                <a:cs typeface="Times New Roman" pitchFamily="18" charset="0"/>
              </a:rPr>
              <a:t>What is Programming?</a:t>
            </a:r>
          </a:p>
          <a:p>
            <a:pPr marL="457200" lvl="2" indent="0" algn="just">
              <a:spcBef>
                <a:spcPts val="0"/>
              </a:spcBef>
              <a:buNone/>
            </a:pPr>
            <a:r>
              <a:rPr lang="en-US" sz="1400" dirty="0">
                <a:latin typeface="Metropolis" panose="00000500000000000000" pitchFamily="50" charset="0"/>
                <a:cs typeface="Times New Roman" pitchFamily="18" charset="0"/>
              </a:rPr>
              <a:t>Art of designing and implementing  the programs.</a:t>
            </a:r>
          </a:p>
          <a:p>
            <a:pPr marL="0" lvl="1" algn="just">
              <a:spcBef>
                <a:spcPts val="0"/>
              </a:spcBef>
            </a:pPr>
            <a:endParaRPr lang="en-US" sz="1800" dirty="0">
              <a:latin typeface="Metropolis" panose="00000500000000000000" pitchFamily="50" charset="0"/>
              <a:cs typeface="Times New Roman" pitchFamily="18" charset="0"/>
            </a:endParaRPr>
          </a:p>
          <a:p>
            <a:pPr marL="0">
              <a:spcBef>
                <a:spcPts val="0"/>
              </a:spcBef>
            </a:pPr>
            <a:r>
              <a:rPr lang="en-US" sz="1800" dirty="0">
                <a:latin typeface="Metropolis" panose="00000500000000000000" pitchFamily="50" charset="0"/>
                <a:cs typeface="Times New Roman" pitchFamily="18" charset="0"/>
              </a:rPr>
              <a:t>Software is collection of many programs. Two types of software:</a:t>
            </a:r>
          </a:p>
          <a:p>
            <a:pPr marL="457200" lvl="2" indent="0">
              <a:spcBef>
                <a:spcPts val="0"/>
              </a:spcBef>
              <a:buNone/>
            </a:pPr>
            <a:r>
              <a:rPr lang="en-US" sz="1400" dirty="0">
                <a:latin typeface="Metropolis" panose="00000500000000000000" pitchFamily="50" charset="0"/>
                <a:cs typeface="Times New Roman" pitchFamily="18" charset="0"/>
              </a:rPr>
              <a:t>1. System software-</a:t>
            </a:r>
          </a:p>
          <a:p>
            <a:pPr marL="457200" lvl="2" indent="0">
              <a:spcBef>
                <a:spcPts val="0"/>
              </a:spcBef>
              <a:buNone/>
            </a:pPr>
            <a:r>
              <a:rPr lang="en-US" sz="1400" dirty="0">
                <a:latin typeface="Metropolis" panose="00000500000000000000" pitchFamily="50" charset="0"/>
                <a:cs typeface="Times New Roman" pitchFamily="18" charset="0"/>
              </a:rPr>
              <a:t>		These programs assist general use application programs.</a:t>
            </a:r>
          </a:p>
          <a:p>
            <a:pPr marL="457200" lvl="2" indent="0">
              <a:spcBef>
                <a:spcPts val="0"/>
              </a:spcBef>
              <a:buNone/>
            </a:pPr>
            <a:r>
              <a:rPr lang="en-US" sz="1400" dirty="0">
                <a:latin typeface="Metropolis" panose="00000500000000000000" pitchFamily="50" charset="0"/>
                <a:cs typeface="Times New Roman" pitchFamily="18" charset="0"/>
              </a:rPr>
              <a:t>		Ex:- Operating System , Assembler etc.</a:t>
            </a:r>
          </a:p>
          <a:p>
            <a:pPr marL="457200" lvl="2" indent="0">
              <a:spcBef>
                <a:spcPts val="0"/>
              </a:spcBef>
              <a:buNone/>
            </a:pPr>
            <a:r>
              <a:rPr lang="en-US" sz="1400" dirty="0">
                <a:latin typeface="Metropolis" panose="00000500000000000000" pitchFamily="50" charset="0"/>
                <a:cs typeface="Times New Roman" pitchFamily="18" charset="0"/>
              </a:rPr>
              <a:t>2. Application software-</a:t>
            </a:r>
          </a:p>
          <a:p>
            <a:pPr marL="457200" lvl="2" indent="0">
              <a:spcBef>
                <a:spcPts val="0"/>
              </a:spcBef>
              <a:buNone/>
            </a:pPr>
            <a:r>
              <a:rPr lang="en-US" sz="1400" dirty="0">
                <a:latin typeface="Metropolis" panose="00000500000000000000" pitchFamily="50" charset="0"/>
                <a:cs typeface="Times New Roman" pitchFamily="18" charset="0"/>
              </a:rPr>
              <a:t>     These are the software developed for the specific goal.</a:t>
            </a:r>
          </a:p>
          <a:p>
            <a:pPr marL="0" lvl="1" algn="just">
              <a:spcBef>
                <a:spcPts val="0"/>
              </a:spcBef>
            </a:pPr>
            <a:endParaRPr lang="en-US" sz="1800" dirty="0">
              <a:latin typeface="Metropolis" panose="00000500000000000000" pitchFamily="50" charset="0"/>
              <a:cs typeface="Times New Roman" pitchFamily="18" charset="0"/>
            </a:endParaRPr>
          </a:p>
          <a:p>
            <a:pPr marL="0" lvl="1" algn="just">
              <a:spcBef>
                <a:spcPts val="0"/>
              </a:spcBef>
            </a:pPr>
            <a:r>
              <a:rPr lang="en-US" sz="1800" dirty="0">
                <a:latin typeface="Metropolis" panose="00000500000000000000" pitchFamily="50" charset="0"/>
                <a:cs typeface="Times New Roman" pitchFamily="18" charset="0"/>
              </a:rPr>
              <a:t>System programming involves designing and writing computer programs that allow the computer hardware to interface with the programmer and the user, leading to the effective execution of application software on the computer system. Typical system programs include the operating system and firmware, programming tools such as compilers, assemblers, I/O routines, interpreters, scheduler, loaders and linkers as well as the runtime libraries of the computer programming languages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1488B"/>
              </a:buClr>
              <a:buSzPts val="4400"/>
              <a:buFont typeface="Times New Roman"/>
              <a:buNone/>
            </a:pPr>
            <a:r>
              <a:rPr lang="en-US" sz="4400" b="0" i="0" u="none">
                <a:solidFill>
                  <a:srgbClr val="11488B"/>
                </a:solidFill>
                <a:latin typeface="Times New Roman"/>
                <a:ea typeface="Times New Roman"/>
                <a:cs typeface="Times New Roman"/>
                <a:sym typeface="Times New Roman"/>
              </a:rPr>
              <a:t>Compilers and Interpreters</a:t>
            </a:r>
            <a:endParaRPr/>
          </a:p>
        </p:txBody>
      </p:sp>
      <p:sp>
        <p:nvSpPr>
          <p:cNvPr id="369" name="Google Shape;369;p45"/>
          <p:cNvSpPr txBox="1">
            <a:spLocks noGrp="1"/>
          </p:cNvSpPr>
          <p:nvPr>
            <p:ph type="body" idx="1"/>
          </p:nvPr>
        </p:nvSpPr>
        <p:spPr>
          <a:xfrm>
            <a:off x="309966" y="1600200"/>
            <a:ext cx="8632556" cy="40989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2200" b="0" i="0" u="none" dirty="0">
                <a:solidFill>
                  <a:schemeClr val="dk1"/>
                </a:solidFill>
                <a:latin typeface="Times New Roman"/>
                <a:ea typeface="Times New Roman"/>
                <a:cs typeface="Times New Roman"/>
                <a:sym typeface="Times New Roman"/>
              </a:rPr>
              <a:t>“</a:t>
            </a:r>
            <a:r>
              <a:rPr lang="en-US" sz="2200" b="0" i="1" u="none" dirty="0">
                <a:solidFill>
                  <a:schemeClr val="dk1"/>
                </a:solidFill>
                <a:latin typeface="Times New Roman"/>
                <a:ea typeface="Times New Roman"/>
                <a:cs typeface="Times New Roman"/>
                <a:sym typeface="Times New Roman"/>
              </a:rPr>
              <a:t>Compilation</a:t>
            </a:r>
            <a:r>
              <a:rPr lang="en-US" sz="2200" b="0" i="0" u="none" dirty="0">
                <a:solidFill>
                  <a:schemeClr val="dk1"/>
                </a:solidFill>
                <a:latin typeface="Times New Roman"/>
                <a:ea typeface="Times New Roman"/>
                <a:cs typeface="Times New Roman"/>
                <a:sym typeface="Times New Roman"/>
              </a:rPr>
              <a:t>”</a:t>
            </a:r>
            <a:endParaRPr sz="2200" dirty="0"/>
          </a:p>
          <a:p>
            <a:pPr marL="742950" marR="0" lvl="1" indent="-285750" algn="l" rtl="0">
              <a:lnSpc>
                <a:spcPct val="100000"/>
              </a:lnSpc>
              <a:spcBef>
                <a:spcPts val="560"/>
              </a:spcBef>
              <a:spcAft>
                <a:spcPts val="0"/>
              </a:spcAft>
              <a:buClr>
                <a:schemeClr val="dk1"/>
              </a:buClr>
              <a:buSzPts val="2800"/>
              <a:buFont typeface="Arial"/>
              <a:buChar char="–"/>
            </a:pPr>
            <a:r>
              <a:rPr lang="en-US" sz="2200" b="0" i="0" u="none" strike="noStrike" cap="none" dirty="0">
                <a:solidFill>
                  <a:schemeClr val="dk1"/>
                </a:solidFill>
                <a:latin typeface="Times New Roman"/>
                <a:ea typeface="Times New Roman"/>
                <a:cs typeface="Times New Roman"/>
                <a:sym typeface="Times New Roman"/>
              </a:rPr>
              <a:t>Translation of a program written in a source language into a semantically equivalent program written in a target language</a:t>
            </a:r>
            <a:endParaRPr sz="2200" dirty="0"/>
          </a:p>
          <a:p>
            <a:pPr marL="742950" marR="0" lvl="1" indent="-285750" algn="l" rtl="0">
              <a:lnSpc>
                <a:spcPct val="100000"/>
              </a:lnSpc>
              <a:spcBef>
                <a:spcPts val="560"/>
              </a:spcBef>
              <a:spcAft>
                <a:spcPts val="0"/>
              </a:spcAft>
              <a:buClr>
                <a:schemeClr val="dk1"/>
              </a:buClr>
              <a:buSzPts val="2800"/>
              <a:buFont typeface="Arial"/>
              <a:buChar char="–"/>
            </a:pPr>
            <a:r>
              <a:rPr lang="en-US" sz="2200" b="0" i="0" u="none" strike="noStrike" cap="none" dirty="0">
                <a:solidFill>
                  <a:schemeClr val="dk1"/>
                </a:solidFill>
                <a:latin typeface="Times New Roman"/>
                <a:ea typeface="Times New Roman"/>
                <a:cs typeface="Times New Roman"/>
                <a:sym typeface="Times New Roman"/>
              </a:rPr>
              <a:t>Oversimplified view:</a:t>
            </a:r>
            <a:endParaRPr sz="2200" dirty="0"/>
          </a:p>
        </p:txBody>
      </p:sp>
      <p:sp>
        <p:nvSpPr>
          <p:cNvPr id="370" name="Google Shape;370;p45"/>
          <p:cNvSpPr txBox="1"/>
          <p:nvPr/>
        </p:nvSpPr>
        <p:spPr>
          <a:xfrm>
            <a:off x="3200400" y="4025687"/>
            <a:ext cx="2438400" cy="9144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Compiler</a:t>
            </a:r>
            <a:endParaRPr/>
          </a:p>
        </p:txBody>
      </p:sp>
      <p:cxnSp>
        <p:nvCxnSpPr>
          <p:cNvPr id="371" name="Google Shape;371;p45"/>
          <p:cNvCxnSpPr/>
          <p:nvPr/>
        </p:nvCxnSpPr>
        <p:spPr>
          <a:xfrm>
            <a:off x="1752600" y="4482887"/>
            <a:ext cx="1371600" cy="0"/>
          </a:xfrm>
          <a:prstGeom prst="straightConnector1">
            <a:avLst/>
          </a:prstGeom>
          <a:noFill/>
          <a:ln w="25400" cap="flat" cmpd="sng">
            <a:solidFill>
              <a:schemeClr val="dk1"/>
            </a:solidFill>
            <a:prstDash val="solid"/>
            <a:miter lim="800000"/>
            <a:headEnd type="none" w="med" len="med"/>
            <a:tailEnd type="stealth" w="lg" len="lg"/>
          </a:ln>
        </p:spPr>
      </p:cxnSp>
      <p:cxnSp>
        <p:nvCxnSpPr>
          <p:cNvPr id="372" name="Google Shape;372;p45"/>
          <p:cNvCxnSpPr>
            <a:cxnSpLocks/>
            <a:endCxn id="373" idx="0"/>
          </p:cNvCxnSpPr>
          <p:nvPr/>
        </p:nvCxnSpPr>
        <p:spPr>
          <a:xfrm>
            <a:off x="4419600" y="4940087"/>
            <a:ext cx="0" cy="353878"/>
          </a:xfrm>
          <a:prstGeom prst="straightConnector1">
            <a:avLst/>
          </a:prstGeom>
          <a:noFill/>
          <a:ln w="25400" cap="flat" cmpd="sng">
            <a:solidFill>
              <a:schemeClr val="dk1"/>
            </a:solidFill>
            <a:prstDash val="solid"/>
            <a:miter lim="800000"/>
            <a:headEnd type="none" w="med" len="med"/>
            <a:tailEnd type="stealth" w="lg" len="lg"/>
          </a:ln>
        </p:spPr>
      </p:cxnSp>
      <p:sp>
        <p:nvSpPr>
          <p:cNvPr id="373" name="Google Shape;373;p45"/>
          <p:cNvSpPr txBox="1"/>
          <p:nvPr/>
        </p:nvSpPr>
        <p:spPr>
          <a:xfrm>
            <a:off x="3392487" y="5293965"/>
            <a:ext cx="2054225"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Error messages</a:t>
            </a:r>
            <a:endParaRPr dirty="0"/>
          </a:p>
        </p:txBody>
      </p:sp>
      <p:sp>
        <p:nvSpPr>
          <p:cNvPr id="374" name="Google Shape;374;p45"/>
          <p:cNvSpPr txBox="1"/>
          <p:nvPr/>
        </p:nvSpPr>
        <p:spPr>
          <a:xfrm>
            <a:off x="533400" y="4101887"/>
            <a:ext cx="1233487" cy="822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Source</a:t>
            </a:r>
            <a:endParaRPr/>
          </a:p>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Program</a:t>
            </a:r>
            <a:endParaRPr/>
          </a:p>
        </p:txBody>
      </p:sp>
      <p:cxnSp>
        <p:nvCxnSpPr>
          <p:cNvPr id="375" name="Google Shape;375;p45"/>
          <p:cNvCxnSpPr/>
          <p:nvPr/>
        </p:nvCxnSpPr>
        <p:spPr>
          <a:xfrm>
            <a:off x="5638800" y="4482887"/>
            <a:ext cx="1447800" cy="0"/>
          </a:xfrm>
          <a:prstGeom prst="straightConnector1">
            <a:avLst/>
          </a:prstGeom>
          <a:noFill/>
          <a:ln w="25400" cap="flat" cmpd="sng">
            <a:solidFill>
              <a:schemeClr val="dk1"/>
            </a:solidFill>
            <a:prstDash val="solid"/>
            <a:miter lim="800000"/>
            <a:headEnd type="none" w="med" len="med"/>
            <a:tailEnd type="stealth" w="lg" len="lg"/>
          </a:ln>
        </p:spPr>
      </p:cxnSp>
      <p:sp>
        <p:nvSpPr>
          <p:cNvPr id="376" name="Google Shape;376;p45"/>
          <p:cNvSpPr txBox="1"/>
          <p:nvPr/>
        </p:nvSpPr>
        <p:spPr>
          <a:xfrm>
            <a:off x="7086600" y="4025687"/>
            <a:ext cx="1524000" cy="9144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Target</a:t>
            </a:r>
            <a:endParaRPr/>
          </a:p>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Program</a:t>
            </a:r>
            <a:endParaRPr/>
          </a:p>
        </p:txBody>
      </p:sp>
      <p:cxnSp>
        <p:nvCxnSpPr>
          <p:cNvPr id="377" name="Google Shape;377;p45"/>
          <p:cNvCxnSpPr>
            <a:cxnSpLocks/>
          </p:cNvCxnSpPr>
          <p:nvPr/>
        </p:nvCxnSpPr>
        <p:spPr>
          <a:xfrm>
            <a:off x="7848600" y="4940087"/>
            <a:ext cx="0" cy="411163"/>
          </a:xfrm>
          <a:prstGeom prst="straightConnector1">
            <a:avLst/>
          </a:prstGeom>
          <a:noFill/>
          <a:ln w="25400" cap="flat" cmpd="sng">
            <a:solidFill>
              <a:schemeClr val="dk1"/>
            </a:solidFill>
            <a:prstDash val="solid"/>
            <a:miter lim="800000"/>
            <a:headEnd type="none" w="med" len="med"/>
            <a:tailEnd type="stealth" w="lg" len="lg"/>
          </a:ln>
        </p:spPr>
      </p:cxnSp>
      <p:cxnSp>
        <p:nvCxnSpPr>
          <p:cNvPr id="378" name="Google Shape;378;p45"/>
          <p:cNvCxnSpPr/>
          <p:nvPr/>
        </p:nvCxnSpPr>
        <p:spPr>
          <a:xfrm>
            <a:off x="7848600" y="4267200"/>
            <a:ext cx="0" cy="533400"/>
          </a:xfrm>
          <a:prstGeom prst="straightConnector1">
            <a:avLst/>
          </a:prstGeom>
          <a:noFill/>
          <a:ln w="25400" cap="flat" cmpd="sng">
            <a:solidFill>
              <a:schemeClr val="dk1"/>
            </a:solidFill>
            <a:prstDash val="solid"/>
            <a:miter lim="800000"/>
            <a:headEnd type="none" w="med" len="med"/>
            <a:tailEnd type="stealth" w="lg" len="lg"/>
          </a:ln>
        </p:spPr>
      </p:cxnSp>
      <p:sp>
        <p:nvSpPr>
          <p:cNvPr id="379" name="Google Shape;379;p45"/>
          <p:cNvSpPr txBox="1"/>
          <p:nvPr/>
        </p:nvSpPr>
        <p:spPr>
          <a:xfrm>
            <a:off x="7467600" y="3035087"/>
            <a:ext cx="8270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Input</a:t>
            </a:r>
            <a:endParaRPr/>
          </a:p>
        </p:txBody>
      </p:sp>
      <p:sp>
        <p:nvSpPr>
          <p:cNvPr id="380" name="Google Shape;380;p45"/>
          <p:cNvSpPr txBox="1"/>
          <p:nvPr/>
        </p:nvSpPr>
        <p:spPr>
          <a:xfrm>
            <a:off x="7387525" y="5351250"/>
            <a:ext cx="10302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Output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1488B"/>
              </a:buClr>
              <a:buSzPts val="4400"/>
              <a:buFont typeface="Times New Roman"/>
              <a:buNone/>
            </a:pPr>
            <a:r>
              <a:rPr lang="en-US" sz="4400" b="0" i="0" u="none">
                <a:solidFill>
                  <a:srgbClr val="11488B"/>
                </a:solidFill>
                <a:latin typeface="Times New Roman"/>
                <a:ea typeface="Times New Roman"/>
                <a:cs typeface="Times New Roman"/>
                <a:sym typeface="Times New Roman"/>
              </a:rPr>
              <a:t>Compilers and Interpreters (cont’d)</a:t>
            </a:r>
            <a:endParaRPr/>
          </a:p>
        </p:txBody>
      </p:sp>
      <p:sp>
        <p:nvSpPr>
          <p:cNvPr id="387" name="Google Shape;387;p4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t>
            </a:r>
            <a:r>
              <a:rPr lang="en-US" sz="3200" b="0" i="1" u="none">
                <a:solidFill>
                  <a:schemeClr val="dk1"/>
                </a:solidFill>
                <a:latin typeface="Times New Roman"/>
                <a:ea typeface="Times New Roman"/>
                <a:cs typeface="Times New Roman"/>
                <a:sym typeface="Times New Roman"/>
              </a:rPr>
              <a:t>Interpretation</a:t>
            </a:r>
            <a:r>
              <a:rPr lang="en-US" sz="3200" b="0" i="0" u="none">
                <a:solidFill>
                  <a:schemeClr val="dk1"/>
                </a:solidFill>
                <a:latin typeface="Times New Roman"/>
                <a:ea typeface="Times New Roman"/>
                <a:cs typeface="Times New Roman"/>
                <a:sym typeface="Times New Roman"/>
              </a:rPr>
              <a:t>”</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Performing the operations implied by the source program</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Oversimplified view:</a:t>
            </a:r>
            <a:endParaRPr/>
          </a:p>
        </p:txBody>
      </p:sp>
      <p:sp>
        <p:nvSpPr>
          <p:cNvPr id="388" name="Google Shape;388;p46"/>
          <p:cNvSpPr txBox="1"/>
          <p:nvPr/>
        </p:nvSpPr>
        <p:spPr>
          <a:xfrm>
            <a:off x="3541712" y="4800600"/>
            <a:ext cx="2438400" cy="9144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Interpreter</a:t>
            </a:r>
            <a:endParaRPr/>
          </a:p>
        </p:txBody>
      </p:sp>
      <p:sp>
        <p:nvSpPr>
          <p:cNvPr id="389" name="Google Shape;389;p46"/>
          <p:cNvSpPr txBox="1"/>
          <p:nvPr/>
        </p:nvSpPr>
        <p:spPr>
          <a:xfrm>
            <a:off x="976312" y="4419600"/>
            <a:ext cx="1233487" cy="822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Source</a:t>
            </a:r>
            <a:endParaRPr/>
          </a:p>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Program</a:t>
            </a:r>
            <a:endParaRPr/>
          </a:p>
        </p:txBody>
      </p:sp>
      <p:sp>
        <p:nvSpPr>
          <p:cNvPr id="390" name="Google Shape;390;p46"/>
          <p:cNvSpPr txBox="1"/>
          <p:nvPr/>
        </p:nvSpPr>
        <p:spPr>
          <a:xfrm>
            <a:off x="1255712" y="5486400"/>
            <a:ext cx="8270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Input</a:t>
            </a:r>
            <a:endParaRPr/>
          </a:p>
        </p:txBody>
      </p:sp>
      <p:sp>
        <p:nvSpPr>
          <p:cNvPr id="391" name="Google Shape;391;p46"/>
          <p:cNvSpPr txBox="1"/>
          <p:nvPr/>
        </p:nvSpPr>
        <p:spPr>
          <a:xfrm>
            <a:off x="7427912" y="5029200"/>
            <a:ext cx="10302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Output</a:t>
            </a:r>
            <a:endParaRPr/>
          </a:p>
        </p:txBody>
      </p:sp>
      <p:cxnSp>
        <p:nvCxnSpPr>
          <p:cNvPr id="392" name="Google Shape;392;p46"/>
          <p:cNvCxnSpPr/>
          <p:nvPr/>
        </p:nvCxnSpPr>
        <p:spPr>
          <a:xfrm>
            <a:off x="2170112" y="4800600"/>
            <a:ext cx="1371600" cy="228600"/>
          </a:xfrm>
          <a:prstGeom prst="straightConnector1">
            <a:avLst/>
          </a:prstGeom>
          <a:noFill/>
          <a:ln w="25400" cap="flat" cmpd="sng">
            <a:solidFill>
              <a:schemeClr val="dk1"/>
            </a:solidFill>
            <a:prstDash val="solid"/>
            <a:miter lim="800000"/>
            <a:headEnd type="none" w="med" len="med"/>
            <a:tailEnd type="stealth" w="lg" len="lg"/>
          </a:ln>
        </p:spPr>
      </p:cxnSp>
      <p:cxnSp>
        <p:nvCxnSpPr>
          <p:cNvPr id="393" name="Google Shape;393;p46"/>
          <p:cNvCxnSpPr/>
          <p:nvPr/>
        </p:nvCxnSpPr>
        <p:spPr>
          <a:xfrm rot="10800000" flipH="1">
            <a:off x="2170112" y="5486400"/>
            <a:ext cx="1371600" cy="228600"/>
          </a:xfrm>
          <a:prstGeom prst="straightConnector1">
            <a:avLst/>
          </a:prstGeom>
          <a:noFill/>
          <a:ln w="25400" cap="flat" cmpd="sng">
            <a:solidFill>
              <a:schemeClr val="dk1"/>
            </a:solidFill>
            <a:prstDash val="solid"/>
            <a:miter lim="800000"/>
            <a:headEnd type="none" w="med" len="med"/>
            <a:tailEnd type="stealth" w="lg" len="lg"/>
          </a:ln>
        </p:spPr>
      </p:cxnSp>
      <p:cxnSp>
        <p:nvCxnSpPr>
          <p:cNvPr id="394" name="Google Shape;394;p46"/>
          <p:cNvCxnSpPr/>
          <p:nvPr/>
        </p:nvCxnSpPr>
        <p:spPr>
          <a:xfrm>
            <a:off x="5980112" y="5257800"/>
            <a:ext cx="1447800" cy="0"/>
          </a:xfrm>
          <a:prstGeom prst="straightConnector1">
            <a:avLst/>
          </a:prstGeom>
          <a:noFill/>
          <a:ln w="25400" cap="flat" cmpd="sng">
            <a:solidFill>
              <a:schemeClr val="dk1"/>
            </a:solidFill>
            <a:prstDash val="solid"/>
            <a:miter lim="800000"/>
            <a:headEnd type="none" w="med" len="med"/>
            <a:tailEnd type="stealth" w="lg" len="lg"/>
          </a:ln>
        </p:spPr>
      </p:cxnSp>
      <p:cxnSp>
        <p:nvCxnSpPr>
          <p:cNvPr id="395" name="Google Shape;395;p46"/>
          <p:cNvCxnSpPr/>
          <p:nvPr/>
        </p:nvCxnSpPr>
        <p:spPr>
          <a:xfrm>
            <a:off x="4760912" y="5715000"/>
            <a:ext cx="0" cy="533400"/>
          </a:xfrm>
          <a:prstGeom prst="straightConnector1">
            <a:avLst/>
          </a:prstGeom>
          <a:noFill/>
          <a:ln w="25400" cap="flat" cmpd="sng">
            <a:solidFill>
              <a:schemeClr val="dk1"/>
            </a:solidFill>
            <a:prstDash val="solid"/>
            <a:miter lim="800000"/>
            <a:headEnd type="none" w="med" len="med"/>
            <a:tailEnd type="stealth" w="lg" len="lg"/>
          </a:ln>
        </p:spPr>
      </p:cxnSp>
      <p:sp>
        <p:nvSpPr>
          <p:cNvPr id="396" name="Google Shape;396;p46"/>
          <p:cNvSpPr txBox="1"/>
          <p:nvPr/>
        </p:nvSpPr>
        <p:spPr>
          <a:xfrm>
            <a:off x="3736975" y="6172200"/>
            <a:ext cx="2054225"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Error messages</a:t>
            </a:r>
            <a:endParaRPr/>
          </a:p>
        </p:txBody>
      </p:sp>
      <p:pic>
        <p:nvPicPr>
          <p:cNvPr id="397" name="Google Shape;397;p4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1488B"/>
              </a:buClr>
              <a:buSzPts val="4400"/>
              <a:buFont typeface="Times New Roman"/>
              <a:buNone/>
            </a:pPr>
            <a:r>
              <a:rPr lang="en-US" sz="4400" b="0" i="0" u="none">
                <a:solidFill>
                  <a:srgbClr val="11488B"/>
                </a:solidFill>
                <a:latin typeface="Times New Roman"/>
                <a:ea typeface="Times New Roman"/>
                <a:cs typeface="Times New Roman"/>
                <a:sym typeface="Times New Roman"/>
              </a:rPr>
              <a:t>Compilers and Interpreters (cont’d)</a:t>
            </a:r>
            <a:endParaRPr/>
          </a:p>
        </p:txBody>
      </p:sp>
      <p:sp>
        <p:nvSpPr>
          <p:cNvPr id="403" name="Google Shape;403;p4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Compiler</a:t>
            </a:r>
            <a:r>
              <a:rPr lang="en-US" sz="3200" b="0" i="0" u="none">
                <a:solidFill>
                  <a:schemeClr val="dk1"/>
                </a:solidFill>
                <a:latin typeface="Times New Roman"/>
                <a:ea typeface="Times New Roman"/>
                <a:cs typeface="Times New Roman"/>
                <a:sym typeface="Times New Roman"/>
              </a:rPr>
              <a:t>: a program that translates an </a:t>
            </a:r>
            <a:r>
              <a:rPr lang="en-US" sz="3200" b="0" i="1" u="none">
                <a:solidFill>
                  <a:schemeClr val="dk1"/>
                </a:solidFill>
                <a:latin typeface="Times New Roman"/>
                <a:ea typeface="Times New Roman"/>
                <a:cs typeface="Times New Roman"/>
                <a:sym typeface="Times New Roman"/>
              </a:rPr>
              <a:t>executable</a:t>
            </a:r>
            <a:r>
              <a:rPr lang="en-US" sz="3200" b="0" i="0" u="none">
                <a:solidFill>
                  <a:schemeClr val="dk1"/>
                </a:solidFill>
                <a:latin typeface="Times New Roman"/>
                <a:ea typeface="Times New Roman"/>
                <a:cs typeface="Times New Roman"/>
                <a:sym typeface="Times New Roman"/>
              </a:rPr>
              <a:t> program in one language into an </a:t>
            </a:r>
            <a:r>
              <a:rPr lang="en-US" sz="3200" b="0" i="1" u="none">
                <a:solidFill>
                  <a:schemeClr val="dk1"/>
                </a:solidFill>
                <a:latin typeface="Times New Roman"/>
                <a:ea typeface="Times New Roman"/>
                <a:cs typeface="Times New Roman"/>
                <a:sym typeface="Times New Roman"/>
              </a:rPr>
              <a:t>executable</a:t>
            </a:r>
            <a:r>
              <a:rPr lang="en-US" sz="3200" b="0" i="0" u="none">
                <a:solidFill>
                  <a:schemeClr val="dk1"/>
                </a:solidFill>
                <a:latin typeface="Times New Roman"/>
                <a:ea typeface="Times New Roman"/>
                <a:cs typeface="Times New Roman"/>
                <a:sym typeface="Times New Roman"/>
              </a:rPr>
              <a:t> program in another language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Interpreter</a:t>
            </a:r>
            <a:r>
              <a:rPr lang="en-US" sz="3200" b="0" i="0" u="none">
                <a:solidFill>
                  <a:schemeClr val="dk1"/>
                </a:solidFill>
                <a:latin typeface="Times New Roman"/>
                <a:ea typeface="Times New Roman"/>
                <a:cs typeface="Times New Roman"/>
                <a:sym typeface="Times New Roman"/>
              </a:rPr>
              <a:t>: a program that reads an </a:t>
            </a:r>
            <a:r>
              <a:rPr lang="en-US" sz="3200" b="0" i="1" u="none">
                <a:solidFill>
                  <a:schemeClr val="dk1"/>
                </a:solidFill>
                <a:latin typeface="Times New Roman"/>
                <a:ea typeface="Times New Roman"/>
                <a:cs typeface="Times New Roman"/>
                <a:sym typeface="Times New Roman"/>
              </a:rPr>
              <a:t>executable</a:t>
            </a:r>
            <a:r>
              <a:rPr lang="en-US" sz="3200" b="0" i="0" u="none">
                <a:solidFill>
                  <a:schemeClr val="dk1"/>
                </a:solidFill>
                <a:latin typeface="Times New Roman"/>
                <a:ea typeface="Times New Roman"/>
                <a:cs typeface="Times New Roman"/>
                <a:sym typeface="Times New Roman"/>
              </a:rPr>
              <a:t> program and produces the results of running that program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pic>
        <p:nvPicPr>
          <p:cNvPr id="404" name="Google Shape;404;p4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The Many </a:t>
            </a:r>
            <a:r>
              <a:rPr lang="en-US" sz="4400" b="0" i="0" u="none">
                <a:solidFill>
                  <a:srgbClr val="0066FF"/>
                </a:solidFill>
                <a:latin typeface="Times New Roman"/>
                <a:ea typeface="Times New Roman"/>
                <a:cs typeface="Times New Roman"/>
                <a:sym typeface="Times New Roman"/>
              </a:rPr>
              <a:t>Phases</a:t>
            </a:r>
            <a:r>
              <a:rPr lang="en-US" sz="4400" b="0" i="0" u="none">
                <a:solidFill>
                  <a:schemeClr val="dk1"/>
                </a:solidFill>
                <a:latin typeface="Times New Roman"/>
                <a:ea typeface="Times New Roman"/>
                <a:cs typeface="Times New Roman"/>
                <a:sym typeface="Times New Roman"/>
              </a:rPr>
              <a:t> of a Compiler</a:t>
            </a:r>
            <a:endParaRPr/>
          </a:p>
        </p:txBody>
      </p:sp>
      <p:grpSp>
        <p:nvGrpSpPr>
          <p:cNvPr id="411" name="Google Shape;411;p48"/>
          <p:cNvGrpSpPr/>
          <p:nvPr/>
        </p:nvGrpSpPr>
        <p:grpSpPr>
          <a:xfrm>
            <a:off x="1828800" y="1066800"/>
            <a:ext cx="6172200" cy="5554662"/>
            <a:chOff x="144" y="816"/>
            <a:chExt cx="3984" cy="4367"/>
          </a:xfrm>
        </p:grpSpPr>
        <p:sp>
          <p:nvSpPr>
            <p:cNvPr id="412" name="Google Shape;412;p48"/>
            <p:cNvSpPr txBox="1"/>
            <p:nvPr/>
          </p:nvSpPr>
          <p:spPr>
            <a:xfrm>
              <a:off x="1633" y="816"/>
              <a:ext cx="1295"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Source Program</a:t>
              </a:r>
              <a:endParaRPr/>
            </a:p>
          </p:txBody>
        </p:sp>
        <p:grpSp>
          <p:nvGrpSpPr>
            <p:cNvPr id="413" name="Google Shape;413;p48"/>
            <p:cNvGrpSpPr/>
            <p:nvPr/>
          </p:nvGrpSpPr>
          <p:grpSpPr>
            <a:xfrm>
              <a:off x="1487" y="1248"/>
              <a:ext cx="1345" cy="432"/>
              <a:chOff x="1487" y="1248"/>
              <a:chExt cx="1345" cy="432"/>
            </a:xfrm>
          </p:grpSpPr>
          <p:sp>
            <p:nvSpPr>
              <p:cNvPr id="414" name="Google Shape;414;p48"/>
              <p:cNvSpPr txBox="1"/>
              <p:nvPr/>
            </p:nvSpPr>
            <p:spPr>
              <a:xfrm>
                <a:off x="1488" y="1248"/>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5" name="Google Shape;415;p48"/>
              <p:cNvSpPr txBox="1"/>
              <p:nvPr/>
            </p:nvSpPr>
            <p:spPr>
              <a:xfrm>
                <a:off x="1681" y="1344"/>
                <a:ext cx="1007"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Lexical Analyzer</a:t>
                </a:r>
                <a:endParaRPr/>
              </a:p>
            </p:txBody>
          </p:sp>
          <p:sp>
            <p:nvSpPr>
              <p:cNvPr id="416" name="Google Shape;416;p48"/>
              <p:cNvSpPr txBox="1"/>
              <p:nvPr/>
            </p:nvSpPr>
            <p:spPr>
              <a:xfrm>
                <a:off x="1487" y="1248"/>
                <a:ext cx="144" cy="2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1</a:t>
                </a:r>
                <a:endParaRPr/>
              </a:p>
            </p:txBody>
          </p:sp>
        </p:grpSp>
        <p:grpSp>
          <p:nvGrpSpPr>
            <p:cNvPr id="417" name="Google Shape;417;p48"/>
            <p:cNvGrpSpPr/>
            <p:nvPr/>
          </p:nvGrpSpPr>
          <p:grpSpPr>
            <a:xfrm>
              <a:off x="1487" y="1824"/>
              <a:ext cx="1345" cy="432"/>
              <a:chOff x="1487" y="1248"/>
              <a:chExt cx="1345" cy="432"/>
            </a:xfrm>
          </p:grpSpPr>
          <p:sp>
            <p:nvSpPr>
              <p:cNvPr id="418" name="Google Shape;418;p48"/>
              <p:cNvSpPr txBox="1"/>
              <p:nvPr/>
            </p:nvSpPr>
            <p:spPr>
              <a:xfrm>
                <a:off x="1488" y="1248"/>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9" name="Google Shape;419;p48"/>
              <p:cNvSpPr txBox="1"/>
              <p:nvPr/>
            </p:nvSpPr>
            <p:spPr>
              <a:xfrm>
                <a:off x="1682" y="1346"/>
                <a:ext cx="1006" cy="2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Syntax Analyzer</a:t>
                </a:r>
                <a:endParaRPr/>
              </a:p>
            </p:txBody>
          </p:sp>
          <p:sp>
            <p:nvSpPr>
              <p:cNvPr id="420" name="Google Shape;420;p48"/>
              <p:cNvSpPr txBox="1"/>
              <p:nvPr/>
            </p:nvSpPr>
            <p:spPr>
              <a:xfrm>
                <a:off x="1487" y="1248"/>
                <a:ext cx="144"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2</a:t>
                </a:r>
                <a:endParaRPr/>
              </a:p>
            </p:txBody>
          </p:sp>
        </p:grpSp>
        <p:grpSp>
          <p:nvGrpSpPr>
            <p:cNvPr id="421" name="Google Shape;421;p48"/>
            <p:cNvGrpSpPr/>
            <p:nvPr/>
          </p:nvGrpSpPr>
          <p:grpSpPr>
            <a:xfrm>
              <a:off x="1487" y="2400"/>
              <a:ext cx="1585" cy="432"/>
              <a:chOff x="1487" y="2400"/>
              <a:chExt cx="1585" cy="432"/>
            </a:xfrm>
          </p:grpSpPr>
          <p:sp>
            <p:nvSpPr>
              <p:cNvPr id="422" name="Google Shape;422;p48"/>
              <p:cNvSpPr txBox="1"/>
              <p:nvPr/>
            </p:nvSpPr>
            <p:spPr>
              <a:xfrm>
                <a:off x="1488" y="2400"/>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3" name="Google Shape;423;p48"/>
              <p:cNvSpPr txBox="1"/>
              <p:nvPr/>
            </p:nvSpPr>
            <p:spPr>
              <a:xfrm>
                <a:off x="1681" y="2496"/>
                <a:ext cx="1391"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Semantic Analyzer</a:t>
                </a:r>
                <a:endParaRPr/>
              </a:p>
            </p:txBody>
          </p:sp>
          <p:sp>
            <p:nvSpPr>
              <p:cNvPr id="424" name="Google Shape;424;p48"/>
              <p:cNvSpPr txBox="1"/>
              <p:nvPr/>
            </p:nvSpPr>
            <p:spPr>
              <a:xfrm>
                <a:off x="1487" y="2400"/>
                <a:ext cx="144" cy="2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3</a:t>
                </a:r>
                <a:endParaRPr/>
              </a:p>
            </p:txBody>
          </p:sp>
        </p:grpSp>
        <p:grpSp>
          <p:nvGrpSpPr>
            <p:cNvPr id="425" name="Google Shape;425;p48"/>
            <p:cNvGrpSpPr/>
            <p:nvPr/>
          </p:nvGrpSpPr>
          <p:grpSpPr>
            <a:xfrm>
              <a:off x="1487" y="3024"/>
              <a:ext cx="1345" cy="454"/>
              <a:chOff x="1487" y="3024"/>
              <a:chExt cx="1345" cy="454"/>
            </a:xfrm>
          </p:grpSpPr>
          <p:sp>
            <p:nvSpPr>
              <p:cNvPr id="426" name="Google Shape;426;p48"/>
              <p:cNvSpPr txBox="1"/>
              <p:nvPr/>
            </p:nvSpPr>
            <p:spPr>
              <a:xfrm>
                <a:off x="1488" y="3024"/>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7" name="Google Shape;427;p48"/>
              <p:cNvSpPr txBox="1"/>
              <p:nvPr/>
            </p:nvSpPr>
            <p:spPr>
              <a:xfrm>
                <a:off x="1681" y="3071"/>
                <a:ext cx="1007"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Intermediate Code Generator</a:t>
                </a:r>
                <a:endParaRPr/>
              </a:p>
            </p:txBody>
          </p:sp>
          <p:sp>
            <p:nvSpPr>
              <p:cNvPr id="428" name="Google Shape;428;p48"/>
              <p:cNvSpPr txBox="1"/>
              <p:nvPr/>
            </p:nvSpPr>
            <p:spPr>
              <a:xfrm>
                <a:off x="1487" y="3024"/>
                <a:ext cx="144" cy="2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4</a:t>
                </a:r>
                <a:endParaRPr/>
              </a:p>
            </p:txBody>
          </p:sp>
        </p:grpSp>
        <p:grpSp>
          <p:nvGrpSpPr>
            <p:cNvPr id="429" name="Google Shape;429;p48"/>
            <p:cNvGrpSpPr/>
            <p:nvPr/>
          </p:nvGrpSpPr>
          <p:grpSpPr>
            <a:xfrm>
              <a:off x="1487" y="3695"/>
              <a:ext cx="1345" cy="433"/>
              <a:chOff x="1487" y="1247"/>
              <a:chExt cx="1345" cy="433"/>
            </a:xfrm>
          </p:grpSpPr>
          <p:sp>
            <p:nvSpPr>
              <p:cNvPr id="430" name="Google Shape;430;p48"/>
              <p:cNvSpPr txBox="1"/>
              <p:nvPr/>
            </p:nvSpPr>
            <p:spPr>
              <a:xfrm>
                <a:off x="1488" y="1248"/>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 name="Google Shape;431;p48"/>
              <p:cNvSpPr txBox="1"/>
              <p:nvPr/>
            </p:nvSpPr>
            <p:spPr>
              <a:xfrm>
                <a:off x="1681" y="1343"/>
                <a:ext cx="1007"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Code Optimizer</a:t>
                </a:r>
                <a:endParaRPr/>
              </a:p>
            </p:txBody>
          </p:sp>
          <p:sp>
            <p:nvSpPr>
              <p:cNvPr id="432" name="Google Shape;432;p48"/>
              <p:cNvSpPr txBox="1"/>
              <p:nvPr/>
            </p:nvSpPr>
            <p:spPr>
              <a:xfrm>
                <a:off x="1487" y="1247"/>
                <a:ext cx="144"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5</a:t>
                </a:r>
                <a:endParaRPr/>
              </a:p>
            </p:txBody>
          </p:sp>
        </p:grpSp>
        <p:grpSp>
          <p:nvGrpSpPr>
            <p:cNvPr id="433" name="Google Shape;433;p48"/>
            <p:cNvGrpSpPr/>
            <p:nvPr/>
          </p:nvGrpSpPr>
          <p:grpSpPr>
            <a:xfrm>
              <a:off x="1487" y="4320"/>
              <a:ext cx="1345" cy="432"/>
              <a:chOff x="1487" y="1248"/>
              <a:chExt cx="1345" cy="432"/>
            </a:xfrm>
          </p:grpSpPr>
          <p:sp>
            <p:nvSpPr>
              <p:cNvPr id="434" name="Google Shape;434;p48"/>
              <p:cNvSpPr txBox="1"/>
              <p:nvPr/>
            </p:nvSpPr>
            <p:spPr>
              <a:xfrm>
                <a:off x="1488" y="1248"/>
                <a:ext cx="1344" cy="432"/>
              </a:xfrm>
              <a:prstGeom prst="rect">
                <a:avLst/>
              </a:prstGeom>
              <a:solidFill>
                <a:srgbClr val="CCE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5" name="Google Shape;435;p48"/>
              <p:cNvSpPr txBox="1"/>
              <p:nvPr/>
            </p:nvSpPr>
            <p:spPr>
              <a:xfrm>
                <a:off x="1682" y="1346"/>
                <a:ext cx="1006"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Code Generator</a:t>
                </a:r>
                <a:endParaRPr/>
              </a:p>
            </p:txBody>
          </p:sp>
          <p:sp>
            <p:nvSpPr>
              <p:cNvPr id="436" name="Google Shape;436;p48"/>
              <p:cNvSpPr txBox="1"/>
              <p:nvPr/>
            </p:nvSpPr>
            <p:spPr>
              <a:xfrm>
                <a:off x="1487" y="1251"/>
                <a:ext cx="144"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6</a:t>
                </a:r>
                <a:endParaRPr/>
              </a:p>
            </p:txBody>
          </p:sp>
        </p:grpSp>
        <p:sp>
          <p:nvSpPr>
            <p:cNvPr id="437" name="Google Shape;437;p48"/>
            <p:cNvSpPr txBox="1"/>
            <p:nvPr/>
          </p:nvSpPr>
          <p:spPr>
            <a:xfrm>
              <a:off x="1633" y="4943"/>
              <a:ext cx="1295"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Target Program</a:t>
              </a:r>
              <a:endParaRPr/>
            </a:p>
          </p:txBody>
        </p:sp>
        <p:cxnSp>
          <p:nvCxnSpPr>
            <p:cNvPr id="438" name="Google Shape;438;p48"/>
            <p:cNvCxnSpPr/>
            <p:nvPr/>
          </p:nvCxnSpPr>
          <p:spPr>
            <a:xfrm>
              <a:off x="2112" y="1056"/>
              <a:ext cx="0" cy="192"/>
            </a:xfrm>
            <a:prstGeom prst="straightConnector1">
              <a:avLst/>
            </a:prstGeom>
            <a:noFill/>
            <a:ln w="9525" cap="flat" cmpd="sng">
              <a:solidFill>
                <a:schemeClr val="dk1"/>
              </a:solidFill>
              <a:prstDash val="solid"/>
              <a:miter lim="800000"/>
              <a:headEnd type="none" w="med" len="med"/>
              <a:tailEnd type="triangle" w="med" len="med"/>
            </a:ln>
          </p:spPr>
        </p:cxnSp>
        <p:cxnSp>
          <p:nvCxnSpPr>
            <p:cNvPr id="439" name="Google Shape;439;p48"/>
            <p:cNvCxnSpPr/>
            <p:nvPr/>
          </p:nvCxnSpPr>
          <p:spPr>
            <a:xfrm>
              <a:off x="2112" y="1680"/>
              <a:ext cx="0" cy="144"/>
            </a:xfrm>
            <a:prstGeom prst="straightConnector1">
              <a:avLst/>
            </a:prstGeom>
            <a:noFill/>
            <a:ln w="9525" cap="flat" cmpd="sng">
              <a:solidFill>
                <a:schemeClr val="dk1"/>
              </a:solidFill>
              <a:prstDash val="solid"/>
              <a:miter lim="800000"/>
              <a:headEnd type="none" w="med" len="med"/>
              <a:tailEnd type="triangle" w="med" len="med"/>
            </a:ln>
          </p:spPr>
        </p:cxnSp>
        <p:cxnSp>
          <p:nvCxnSpPr>
            <p:cNvPr id="440" name="Google Shape;440;p48"/>
            <p:cNvCxnSpPr/>
            <p:nvPr/>
          </p:nvCxnSpPr>
          <p:spPr>
            <a:xfrm>
              <a:off x="2112" y="2256"/>
              <a:ext cx="0" cy="144"/>
            </a:xfrm>
            <a:prstGeom prst="straightConnector1">
              <a:avLst/>
            </a:prstGeom>
            <a:noFill/>
            <a:ln w="9525" cap="flat" cmpd="sng">
              <a:solidFill>
                <a:schemeClr val="dk1"/>
              </a:solidFill>
              <a:prstDash val="solid"/>
              <a:miter lim="800000"/>
              <a:headEnd type="none" w="med" len="med"/>
              <a:tailEnd type="triangle" w="med" len="med"/>
            </a:ln>
          </p:spPr>
        </p:cxnSp>
        <p:cxnSp>
          <p:nvCxnSpPr>
            <p:cNvPr id="441" name="Google Shape;441;p48"/>
            <p:cNvCxnSpPr/>
            <p:nvPr/>
          </p:nvCxnSpPr>
          <p:spPr>
            <a:xfrm>
              <a:off x="2112" y="2832"/>
              <a:ext cx="0" cy="192"/>
            </a:xfrm>
            <a:prstGeom prst="straightConnector1">
              <a:avLst/>
            </a:prstGeom>
            <a:noFill/>
            <a:ln w="9525" cap="flat" cmpd="sng">
              <a:solidFill>
                <a:schemeClr val="dk1"/>
              </a:solidFill>
              <a:prstDash val="solid"/>
              <a:miter lim="800000"/>
              <a:headEnd type="none" w="med" len="med"/>
              <a:tailEnd type="triangle" w="med" len="med"/>
            </a:ln>
          </p:spPr>
        </p:cxnSp>
        <p:cxnSp>
          <p:nvCxnSpPr>
            <p:cNvPr id="442" name="Google Shape;442;p48"/>
            <p:cNvCxnSpPr/>
            <p:nvPr/>
          </p:nvCxnSpPr>
          <p:spPr>
            <a:xfrm>
              <a:off x="2112" y="3456"/>
              <a:ext cx="0" cy="240"/>
            </a:xfrm>
            <a:prstGeom prst="straightConnector1">
              <a:avLst/>
            </a:prstGeom>
            <a:noFill/>
            <a:ln w="9525" cap="flat" cmpd="sng">
              <a:solidFill>
                <a:schemeClr val="dk1"/>
              </a:solidFill>
              <a:prstDash val="solid"/>
              <a:miter lim="800000"/>
              <a:headEnd type="none" w="med" len="med"/>
              <a:tailEnd type="triangle" w="med" len="med"/>
            </a:ln>
          </p:spPr>
        </p:cxnSp>
        <p:cxnSp>
          <p:nvCxnSpPr>
            <p:cNvPr id="443" name="Google Shape;443;p48"/>
            <p:cNvCxnSpPr/>
            <p:nvPr/>
          </p:nvCxnSpPr>
          <p:spPr>
            <a:xfrm>
              <a:off x="2112" y="4128"/>
              <a:ext cx="0" cy="192"/>
            </a:xfrm>
            <a:prstGeom prst="straightConnector1">
              <a:avLst/>
            </a:prstGeom>
            <a:noFill/>
            <a:ln w="9525" cap="flat" cmpd="sng">
              <a:solidFill>
                <a:schemeClr val="dk1"/>
              </a:solidFill>
              <a:prstDash val="solid"/>
              <a:miter lim="800000"/>
              <a:headEnd type="none" w="med" len="med"/>
              <a:tailEnd type="triangle" w="med" len="med"/>
            </a:ln>
          </p:spPr>
        </p:cxnSp>
        <p:cxnSp>
          <p:nvCxnSpPr>
            <p:cNvPr id="444" name="Google Shape;444;p48"/>
            <p:cNvCxnSpPr/>
            <p:nvPr/>
          </p:nvCxnSpPr>
          <p:spPr>
            <a:xfrm>
              <a:off x="2112" y="4752"/>
              <a:ext cx="0" cy="240"/>
            </a:xfrm>
            <a:prstGeom prst="straightConnector1">
              <a:avLst/>
            </a:prstGeom>
            <a:noFill/>
            <a:ln w="9525" cap="flat" cmpd="sng">
              <a:solidFill>
                <a:schemeClr val="dk1"/>
              </a:solidFill>
              <a:prstDash val="solid"/>
              <a:miter lim="800000"/>
              <a:headEnd type="none" w="med" len="med"/>
              <a:tailEnd type="triangle" w="med" len="med"/>
            </a:ln>
          </p:spPr>
        </p:cxnSp>
        <p:grpSp>
          <p:nvGrpSpPr>
            <p:cNvPr id="445" name="Google Shape;445;p48"/>
            <p:cNvGrpSpPr/>
            <p:nvPr/>
          </p:nvGrpSpPr>
          <p:grpSpPr>
            <a:xfrm>
              <a:off x="144" y="2640"/>
              <a:ext cx="1104" cy="576"/>
              <a:chOff x="144" y="2640"/>
              <a:chExt cx="1104" cy="576"/>
            </a:xfrm>
          </p:grpSpPr>
          <p:sp>
            <p:nvSpPr>
              <p:cNvPr id="446" name="Google Shape;446;p48"/>
              <p:cNvSpPr txBox="1"/>
              <p:nvPr/>
            </p:nvSpPr>
            <p:spPr>
              <a:xfrm>
                <a:off x="144" y="2640"/>
                <a:ext cx="1104" cy="576"/>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7" name="Google Shape;447;p48"/>
              <p:cNvSpPr txBox="1"/>
              <p:nvPr/>
            </p:nvSpPr>
            <p:spPr>
              <a:xfrm>
                <a:off x="240" y="2784"/>
                <a:ext cx="912" cy="4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400"/>
                  <a:buFont typeface="Times New Roman"/>
                  <a:buNone/>
                </a:pPr>
                <a:r>
                  <a:rPr lang="en-US" sz="1400" b="0" i="0" u="none">
                    <a:solidFill>
                      <a:srgbClr val="00B0F0"/>
                    </a:solidFill>
                    <a:latin typeface="Times New Roman"/>
                    <a:ea typeface="Times New Roman"/>
                    <a:cs typeface="Times New Roman"/>
                    <a:sym typeface="Times New Roman"/>
                  </a:rPr>
                  <a:t>Symbol-table Manager</a:t>
                </a:r>
                <a:endParaRPr/>
              </a:p>
            </p:txBody>
          </p:sp>
        </p:grpSp>
        <p:grpSp>
          <p:nvGrpSpPr>
            <p:cNvPr id="448" name="Google Shape;448;p48"/>
            <p:cNvGrpSpPr/>
            <p:nvPr/>
          </p:nvGrpSpPr>
          <p:grpSpPr>
            <a:xfrm>
              <a:off x="3024" y="2640"/>
              <a:ext cx="1104" cy="576"/>
              <a:chOff x="144" y="2640"/>
              <a:chExt cx="1104" cy="576"/>
            </a:xfrm>
          </p:grpSpPr>
          <p:sp>
            <p:nvSpPr>
              <p:cNvPr id="449" name="Google Shape;449;p48"/>
              <p:cNvSpPr txBox="1"/>
              <p:nvPr/>
            </p:nvSpPr>
            <p:spPr>
              <a:xfrm>
                <a:off x="144" y="2640"/>
                <a:ext cx="1104" cy="576"/>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0" name="Google Shape;450;p48"/>
              <p:cNvSpPr txBox="1"/>
              <p:nvPr/>
            </p:nvSpPr>
            <p:spPr>
              <a:xfrm>
                <a:off x="240" y="2784"/>
                <a:ext cx="912" cy="2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400"/>
                  <a:buFont typeface="Times New Roman"/>
                  <a:buNone/>
                </a:pPr>
                <a:r>
                  <a:rPr lang="en-US" sz="1400" b="0" i="0" u="none">
                    <a:solidFill>
                      <a:srgbClr val="00B0F0"/>
                    </a:solidFill>
                    <a:latin typeface="Times New Roman"/>
                    <a:ea typeface="Times New Roman"/>
                    <a:cs typeface="Times New Roman"/>
                    <a:sym typeface="Times New Roman"/>
                  </a:rPr>
                  <a:t>Error Handler</a:t>
                </a:r>
                <a:endParaRPr/>
              </a:p>
            </p:txBody>
          </p:sp>
        </p:grpSp>
        <p:cxnSp>
          <p:nvCxnSpPr>
            <p:cNvPr id="451" name="Google Shape;451;p48"/>
            <p:cNvCxnSpPr/>
            <p:nvPr/>
          </p:nvCxnSpPr>
          <p:spPr>
            <a:xfrm flipH="1">
              <a:off x="384" y="1440"/>
              <a:ext cx="1104" cy="1200"/>
            </a:xfrm>
            <a:prstGeom prst="straightConnector1">
              <a:avLst/>
            </a:prstGeom>
            <a:noFill/>
            <a:ln w="9525" cap="flat" cmpd="sng">
              <a:solidFill>
                <a:schemeClr val="dk1"/>
              </a:solidFill>
              <a:prstDash val="solid"/>
              <a:miter lim="800000"/>
              <a:headEnd type="none" w="med" len="med"/>
              <a:tailEnd type="none" w="med" len="med"/>
            </a:ln>
          </p:spPr>
        </p:cxnSp>
        <p:cxnSp>
          <p:nvCxnSpPr>
            <p:cNvPr id="452" name="Google Shape;452;p48"/>
            <p:cNvCxnSpPr/>
            <p:nvPr/>
          </p:nvCxnSpPr>
          <p:spPr>
            <a:xfrm flipH="1">
              <a:off x="720" y="2016"/>
              <a:ext cx="768" cy="624"/>
            </a:xfrm>
            <a:prstGeom prst="straightConnector1">
              <a:avLst/>
            </a:prstGeom>
            <a:noFill/>
            <a:ln w="9525" cap="flat" cmpd="sng">
              <a:solidFill>
                <a:schemeClr val="dk1"/>
              </a:solidFill>
              <a:prstDash val="solid"/>
              <a:miter lim="800000"/>
              <a:headEnd type="none" w="med" len="med"/>
              <a:tailEnd type="none" w="med" len="med"/>
            </a:ln>
          </p:spPr>
        </p:cxnSp>
        <p:cxnSp>
          <p:nvCxnSpPr>
            <p:cNvPr id="453" name="Google Shape;453;p48"/>
            <p:cNvCxnSpPr/>
            <p:nvPr/>
          </p:nvCxnSpPr>
          <p:spPr>
            <a:xfrm flipH="1">
              <a:off x="1056" y="2544"/>
              <a:ext cx="432" cy="96"/>
            </a:xfrm>
            <a:prstGeom prst="straightConnector1">
              <a:avLst/>
            </a:prstGeom>
            <a:noFill/>
            <a:ln w="9525" cap="flat" cmpd="sng">
              <a:solidFill>
                <a:schemeClr val="dk1"/>
              </a:solidFill>
              <a:prstDash val="solid"/>
              <a:miter lim="800000"/>
              <a:headEnd type="none" w="med" len="med"/>
              <a:tailEnd type="none" w="med" len="med"/>
            </a:ln>
          </p:spPr>
        </p:cxnSp>
        <p:cxnSp>
          <p:nvCxnSpPr>
            <p:cNvPr id="454" name="Google Shape;454;p48"/>
            <p:cNvCxnSpPr/>
            <p:nvPr/>
          </p:nvCxnSpPr>
          <p:spPr>
            <a:xfrm rot="10800000">
              <a:off x="2832" y="2544"/>
              <a:ext cx="432" cy="96"/>
            </a:xfrm>
            <a:prstGeom prst="straightConnector1">
              <a:avLst/>
            </a:prstGeom>
            <a:noFill/>
            <a:ln w="9525" cap="flat" cmpd="sng">
              <a:solidFill>
                <a:schemeClr val="dk1"/>
              </a:solidFill>
              <a:prstDash val="solid"/>
              <a:miter lim="800000"/>
              <a:headEnd type="none" w="med" len="med"/>
              <a:tailEnd type="none" w="med" len="med"/>
            </a:ln>
          </p:spPr>
        </p:cxnSp>
        <p:cxnSp>
          <p:nvCxnSpPr>
            <p:cNvPr id="455" name="Google Shape;455;p48"/>
            <p:cNvCxnSpPr/>
            <p:nvPr/>
          </p:nvCxnSpPr>
          <p:spPr>
            <a:xfrm rot="10800000">
              <a:off x="2832" y="2016"/>
              <a:ext cx="768" cy="624"/>
            </a:xfrm>
            <a:prstGeom prst="straightConnector1">
              <a:avLst/>
            </a:prstGeom>
            <a:noFill/>
            <a:ln w="9525" cap="flat" cmpd="sng">
              <a:solidFill>
                <a:schemeClr val="dk1"/>
              </a:solidFill>
              <a:prstDash val="solid"/>
              <a:miter lim="800000"/>
              <a:headEnd type="none" w="med" len="med"/>
              <a:tailEnd type="none" w="med" len="med"/>
            </a:ln>
          </p:spPr>
        </p:cxnSp>
        <p:cxnSp>
          <p:nvCxnSpPr>
            <p:cNvPr id="456" name="Google Shape;456;p48"/>
            <p:cNvCxnSpPr/>
            <p:nvPr/>
          </p:nvCxnSpPr>
          <p:spPr>
            <a:xfrm rot="10800000">
              <a:off x="2832" y="1440"/>
              <a:ext cx="1104" cy="1200"/>
            </a:xfrm>
            <a:prstGeom prst="straightConnector1">
              <a:avLst/>
            </a:prstGeom>
            <a:noFill/>
            <a:ln w="9525" cap="flat" cmpd="sng">
              <a:solidFill>
                <a:schemeClr val="dk1"/>
              </a:solidFill>
              <a:prstDash val="solid"/>
              <a:miter lim="800000"/>
              <a:headEnd type="none" w="med" len="med"/>
              <a:tailEnd type="none" w="med" len="med"/>
            </a:ln>
          </p:spPr>
        </p:cxnSp>
        <p:cxnSp>
          <p:nvCxnSpPr>
            <p:cNvPr id="457" name="Google Shape;457;p48"/>
            <p:cNvCxnSpPr/>
            <p:nvPr/>
          </p:nvCxnSpPr>
          <p:spPr>
            <a:xfrm rot="10800000" flipH="1">
              <a:off x="2832" y="3216"/>
              <a:ext cx="1104" cy="1200"/>
            </a:xfrm>
            <a:prstGeom prst="straightConnector1">
              <a:avLst/>
            </a:prstGeom>
            <a:noFill/>
            <a:ln w="9525" cap="flat" cmpd="sng">
              <a:solidFill>
                <a:schemeClr val="dk1"/>
              </a:solidFill>
              <a:prstDash val="solid"/>
              <a:miter lim="800000"/>
              <a:headEnd type="none" w="med" len="med"/>
              <a:tailEnd type="none" w="med" len="med"/>
            </a:ln>
          </p:spPr>
        </p:cxnSp>
        <p:cxnSp>
          <p:nvCxnSpPr>
            <p:cNvPr id="458" name="Google Shape;458;p48"/>
            <p:cNvCxnSpPr/>
            <p:nvPr/>
          </p:nvCxnSpPr>
          <p:spPr>
            <a:xfrm>
              <a:off x="384" y="3216"/>
              <a:ext cx="1104" cy="1200"/>
            </a:xfrm>
            <a:prstGeom prst="straightConnector1">
              <a:avLst/>
            </a:prstGeom>
            <a:noFill/>
            <a:ln w="9525" cap="flat" cmpd="sng">
              <a:solidFill>
                <a:schemeClr val="dk1"/>
              </a:solidFill>
              <a:prstDash val="solid"/>
              <a:miter lim="800000"/>
              <a:headEnd type="none" w="med" len="med"/>
              <a:tailEnd type="none" w="med" len="med"/>
            </a:ln>
          </p:spPr>
        </p:cxnSp>
        <p:cxnSp>
          <p:nvCxnSpPr>
            <p:cNvPr id="459" name="Google Shape;459;p48"/>
            <p:cNvCxnSpPr/>
            <p:nvPr/>
          </p:nvCxnSpPr>
          <p:spPr>
            <a:xfrm rot="10800000" flipH="1">
              <a:off x="2832" y="3216"/>
              <a:ext cx="768" cy="624"/>
            </a:xfrm>
            <a:prstGeom prst="straightConnector1">
              <a:avLst/>
            </a:prstGeom>
            <a:noFill/>
            <a:ln w="9525" cap="flat" cmpd="sng">
              <a:solidFill>
                <a:schemeClr val="dk1"/>
              </a:solidFill>
              <a:prstDash val="solid"/>
              <a:miter lim="800000"/>
              <a:headEnd type="none" w="med" len="med"/>
              <a:tailEnd type="none" w="med" len="med"/>
            </a:ln>
          </p:spPr>
        </p:cxnSp>
        <p:cxnSp>
          <p:nvCxnSpPr>
            <p:cNvPr id="460" name="Google Shape;460;p48"/>
            <p:cNvCxnSpPr/>
            <p:nvPr/>
          </p:nvCxnSpPr>
          <p:spPr>
            <a:xfrm>
              <a:off x="720" y="3216"/>
              <a:ext cx="768" cy="624"/>
            </a:xfrm>
            <a:prstGeom prst="straightConnector1">
              <a:avLst/>
            </a:prstGeom>
            <a:noFill/>
            <a:ln w="9525" cap="flat" cmpd="sng">
              <a:solidFill>
                <a:schemeClr val="dk1"/>
              </a:solidFill>
              <a:prstDash val="solid"/>
              <a:miter lim="800000"/>
              <a:headEnd type="none" w="med" len="med"/>
              <a:tailEnd type="none" w="med" len="med"/>
            </a:ln>
          </p:spPr>
        </p:cxnSp>
        <p:cxnSp>
          <p:nvCxnSpPr>
            <p:cNvPr id="461" name="Google Shape;461;p48"/>
            <p:cNvCxnSpPr/>
            <p:nvPr/>
          </p:nvCxnSpPr>
          <p:spPr>
            <a:xfrm rot="10800000" flipH="1">
              <a:off x="2832" y="3216"/>
              <a:ext cx="432" cy="96"/>
            </a:xfrm>
            <a:prstGeom prst="straightConnector1">
              <a:avLst/>
            </a:prstGeom>
            <a:noFill/>
            <a:ln w="9525" cap="flat" cmpd="sng">
              <a:solidFill>
                <a:schemeClr val="dk1"/>
              </a:solidFill>
              <a:prstDash val="solid"/>
              <a:miter lim="800000"/>
              <a:headEnd type="none" w="med" len="med"/>
              <a:tailEnd type="none" w="med" len="med"/>
            </a:ln>
          </p:spPr>
        </p:cxnSp>
        <p:cxnSp>
          <p:nvCxnSpPr>
            <p:cNvPr id="462" name="Google Shape;462;p48"/>
            <p:cNvCxnSpPr/>
            <p:nvPr/>
          </p:nvCxnSpPr>
          <p:spPr>
            <a:xfrm>
              <a:off x="1056" y="3216"/>
              <a:ext cx="432" cy="96"/>
            </a:xfrm>
            <a:prstGeom prst="straightConnector1">
              <a:avLst/>
            </a:prstGeom>
            <a:noFill/>
            <a:ln w="9525" cap="flat" cmpd="sng">
              <a:solidFill>
                <a:schemeClr val="dk1"/>
              </a:solidFill>
              <a:prstDash val="solid"/>
              <a:miter lim="800000"/>
              <a:headEnd type="none" w="med" len="med"/>
              <a:tailEnd type="none" w="med" len="med"/>
            </a:ln>
          </p:spPr>
        </p:cxnSp>
      </p:grpSp>
      <p:pic>
        <p:nvPicPr>
          <p:cNvPr id="463" name="Google Shape;463;p4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Verdana"/>
              <a:buNone/>
            </a:pPr>
            <a:r>
              <a:rPr lang="en-US" sz="4000" b="0" i="0" u="none">
                <a:solidFill>
                  <a:schemeClr val="dk1"/>
                </a:solidFill>
                <a:latin typeface="Verdana"/>
                <a:ea typeface="Verdana"/>
                <a:cs typeface="Verdana"/>
                <a:sym typeface="Verdana"/>
              </a:rPr>
              <a:t>Grouping of phases</a:t>
            </a:r>
            <a:endParaRPr/>
          </a:p>
        </p:txBody>
      </p:sp>
      <p:pic>
        <p:nvPicPr>
          <p:cNvPr id="469" name="Google Shape;469;p49"/>
          <p:cNvPicPr preferRelativeResize="0">
            <a:picLocks noGrp="1"/>
          </p:cNvPicPr>
          <p:nvPr>
            <p:ph type="body" idx="1"/>
          </p:nvPr>
        </p:nvPicPr>
        <p:blipFill rotWithShape="1">
          <a:blip r:embed="rId3">
            <a:alphaModFix/>
          </a:blip>
          <a:srcRect/>
          <a:stretch/>
        </p:blipFill>
        <p:spPr>
          <a:xfrm>
            <a:off x="3222625" y="2039937"/>
            <a:ext cx="2698750" cy="3646487"/>
          </a:xfrm>
          <a:prstGeom prst="rect">
            <a:avLst/>
          </a:prstGeom>
          <a:noFill/>
          <a:ln>
            <a:noFill/>
          </a:ln>
        </p:spPr>
      </p:pic>
      <p:pic>
        <p:nvPicPr>
          <p:cNvPr id="470" name="Google Shape;470;p49"/>
          <p:cNvPicPr preferRelativeResize="0"/>
          <p:nvPr/>
        </p:nvPicPr>
        <p:blipFill rotWithShape="1">
          <a:blip r:embed="rId4">
            <a:alphaModFix/>
          </a:blip>
          <a:srcRect/>
          <a:stretch/>
        </p:blipFill>
        <p:spPr>
          <a:xfrm>
            <a:off x="0" y="6419850"/>
            <a:ext cx="9144000" cy="43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Process of Compiling</a:t>
            </a:r>
            <a:endParaRPr/>
          </a:p>
        </p:txBody>
      </p:sp>
      <p:cxnSp>
        <p:nvCxnSpPr>
          <p:cNvPr id="476" name="Google Shape;476;p50"/>
          <p:cNvCxnSpPr/>
          <p:nvPr/>
        </p:nvCxnSpPr>
        <p:spPr>
          <a:xfrm>
            <a:off x="4587875" y="914400"/>
            <a:ext cx="1587" cy="360362"/>
          </a:xfrm>
          <a:prstGeom prst="straightConnector1">
            <a:avLst/>
          </a:prstGeom>
          <a:noFill/>
          <a:ln w="9525" cap="flat" cmpd="sng">
            <a:solidFill>
              <a:srgbClr val="000000"/>
            </a:solidFill>
            <a:prstDash val="solid"/>
            <a:miter lim="800000"/>
            <a:headEnd type="none" w="med" len="med"/>
            <a:tailEnd type="triangle" w="med" len="med"/>
          </a:ln>
        </p:spPr>
      </p:cxnSp>
      <p:sp>
        <p:nvSpPr>
          <p:cNvPr id="477" name="Google Shape;477;p50"/>
          <p:cNvSpPr txBox="1"/>
          <p:nvPr/>
        </p:nvSpPr>
        <p:spPr>
          <a:xfrm>
            <a:off x="3856037" y="1274762"/>
            <a:ext cx="1279525"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scanner</a:t>
            </a:r>
            <a:endParaRPr/>
          </a:p>
        </p:txBody>
      </p:sp>
      <p:sp>
        <p:nvSpPr>
          <p:cNvPr id="478" name="Google Shape;478;p50"/>
          <p:cNvSpPr txBox="1"/>
          <p:nvPr/>
        </p:nvSpPr>
        <p:spPr>
          <a:xfrm>
            <a:off x="4038600" y="1997075"/>
            <a:ext cx="109696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parser</a:t>
            </a:r>
            <a:endParaRPr/>
          </a:p>
        </p:txBody>
      </p:sp>
      <p:sp>
        <p:nvSpPr>
          <p:cNvPr id="479" name="Google Shape;479;p50"/>
          <p:cNvSpPr txBox="1"/>
          <p:nvPr/>
        </p:nvSpPr>
        <p:spPr>
          <a:xfrm>
            <a:off x="3124200" y="2717800"/>
            <a:ext cx="2560637" cy="482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Semantic analyzer</a:t>
            </a:r>
            <a:endParaRPr/>
          </a:p>
        </p:txBody>
      </p:sp>
      <p:sp>
        <p:nvSpPr>
          <p:cNvPr id="480" name="Google Shape;480;p50"/>
          <p:cNvSpPr txBox="1"/>
          <p:nvPr/>
        </p:nvSpPr>
        <p:spPr>
          <a:xfrm>
            <a:off x="2895600" y="3505200"/>
            <a:ext cx="4038600" cy="4572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Intermediate code generator</a:t>
            </a:r>
            <a:endParaRPr/>
          </a:p>
        </p:txBody>
      </p:sp>
      <p:sp>
        <p:nvSpPr>
          <p:cNvPr id="481" name="Google Shape;481;p50"/>
          <p:cNvSpPr txBox="1"/>
          <p:nvPr/>
        </p:nvSpPr>
        <p:spPr>
          <a:xfrm>
            <a:off x="2971800" y="4191000"/>
            <a:ext cx="2713037" cy="3302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Code optimization</a:t>
            </a:r>
            <a:endParaRPr/>
          </a:p>
        </p:txBody>
      </p:sp>
      <p:sp>
        <p:nvSpPr>
          <p:cNvPr id="482" name="Google Shape;482;p50"/>
          <p:cNvSpPr txBox="1"/>
          <p:nvPr/>
        </p:nvSpPr>
        <p:spPr>
          <a:xfrm>
            <a:off x="3124200" y="4881562"/>
            <a:ext cx="2378075" cy="37623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Code generator</a:t>
            </a:r>
            <a:endParaRPr/>
          </a:p>
        </p:txBody>
      </p:sp>
      <p:sp>
        <p:nvSpPr>
          <p:cNvPr id="483" name="Google Shape;483;p50"/>
          <p:cNvSpPr txBox="1"/>
          <p:nvPr/>
        </p:nvSpPr>
        <p:spPr>
          <a:xfrm>
            <a:off x="3306762" y="5638800"/>
            <a:ext cx="2636837" cy="32543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000"/>
              <a:buFont typeface="Arial"/>
              <a:buNone/>
            </a:pPr>
            <a:r>
              <a:rPr lang="en-US" sz="2000" b="1" i="0" u="none">
                <a:solidFill>
                  <a:schemeClr val="lt2"/>
                </a:solidFill>
                <a:latin typeface="Arial"/>
                <a:ea typeface="Arial"/>
                <a:cs typeface="Arial"/>
                <a:sym typeface="Arial"/>
              </a:rPr>
              <a:t>Code optimization</a:t>
            </a:r>
            <a:endParaRPr/>
          </a:p>
        </p:txBody>
      </p:sp>
      <p:cxnSp>
        <p:nvCxnSpPr>
          <p:cNvPr id="484" name="Google Shape;484;p50"/>
          <p:cNvCxnSpPr/>
          <p:nvPr/>
        </p:nvCxnSpPr>
        <p:spPr>
          <a:xfrm>
            <a:off x="4587875" y="1635125"/>
            <a:ext cx="1587" cy="361950"/>
          </a:xfrm>
          <a:prstGeom prst="straightConnector1">
            <a:avLst/>
          </a:prstGeom>
          <a:noFill/>
          <a:ln w="9525" cap="flat" cmpd="sng">
            <a:solidFill>
              <a:srgbClr val="000000"/>
            </a:solidFill>
            <a:prstDash val="solid"/>
            <a:miter lim="800000"/>
            <a:headEnd type="none" w="med" len="med"/>
            <a:tailEnd type="triangle" w="med" len="med"/>
          </a:ln>
        </p:spPr>
      </p:cxnSp>
      <p:cxnSp>
        <p:nvCxnSpPr>
          <p:cNvPr id="485" name="Google Shape;485;p50"/>
          <p:cNvCxnSpPr/>
          <p:nvPr/>
        </p:nvCxnSpPr>
        <p:spPr>
          <a:xfrm>
            <a:off x="4587875" y="2357437"/>
            <a:ext cx="1587" cy="360362"/>
          </a:xfrm>
          <a:prstGeom prst="straightConnector1">
            <a:avLst/>
          </a:prstGeom>
          <a:noFill/>
          <a:ln w="9525" cap="flat" cmpd="sng">
            <a:solidFill>
              <a:srgbClr val="000000"/>
            </a:solidFill>
            <a:prstDash val="solid"/>
            <a:miter lim="800000"/>
            <a:headEnd type="none" w="med" len="med"/>
            <a:tailEnd type="triangle" w="med" len="med"/>
          </a:ln>
        </p:spPr>
      </p:cxnSp>
      <p:cxnSp>
        <p:nvCxnSpPr>
          <p:cNvPr id="486" name="Google Shape;486;p50"/>
          <p:cNvCxnSpPr/>
          <p:nvPr/>
        </p:nvCxnSpPr>
        <p:spPr>
          <a:xfrm>
            <a:off x="4572000" y="3213100"/>
            <a:ext cx="1587" cy="288925"/>
          </a:xfrm>
          <a:prstGeom prst="straightConnector1">
            <a:avLst/>
          </a:prstGeom>
          <a:noFill/>
          <a:ln w="9525" cap="flat" cmpd="sng">
            <a:solidFill>
              <a:srgbClr val="000000"/>
            </a:solidFill>
            <a:prstDash val="solid"/>
            <a:miter lim="800000"/>
            <a:headEnd type="none" w="med" len="med"/>
            <a:tailEnd type="triangle" w="med" len="med"/>
          </a:ln>
        </p:spPr>
      </p:cxnSp>
      <p:cxnSp>
        <p:nvCxnSpPr>
          <p:cNvPr id="487" name="Google Shape;487;p50"/>
          <p:cNvCxnSpPr/>
          <p:nvPr/>
        </p:nvCxnSpPr>
        <p:spPr>
          <a:xfrm>
            <a:off x="4572000" y="3933825"/>
            <a:ext cx="17462" cy="227012"/>
          </a:xfrm>
          <a:prstGeom prst="straightConnector1">
            <a:avLst/>
          </a:prstGeom>
          <a:noFill/>
          <a:ln w="9525" cap="flat" cmpd="sng">
            <a:solidFill>
              <a:srgbClr val="000000"/>
            </a:solidFill>
            <a:prstDash val="solid"/>
            <a:miter lim="800000"/>
            <a:headEnd type="none" w="med" len="med"/>
            <a:tailEnd type="triangle" w="med" len="med"/>
          </a:ln>
        </p:spPr>
      </p:cxnSp>
      <p:cxnSp>
        <p:nvCxnSpPr>
          <p:cNvPr id="488" name="Google Shape;488;p50"/>
          <p:cNvCxnSpPr/>
          <p:nvPr/>
        </p:nvCxnSpPr>
        <p:spPr>
          <a:xfrm>
            <a:off x="4587875" y="4521200"/>
            <a:ext cx="1587" cy="360362"/>
          </a:xfrm>
          <a:prstGeom prst="straightConnector1">
            <a:avLst/>
          </a:prstGeom>
          <a:noFill/>
          <a:ln w="9525" cap="flat" cmpd="sng">
            <a:solidFill>
              <a:srgbClr val="000000"/>
            </a:solidFill>
            <a:prstDash val="solid"/>
            <a:miter lim="800000"/>
            <a:headEnd type="none" w="med" len="med"/>
            <a:tailEnd type="triangle" w="med" len="med"/>
          </a:ln>
        </p:spPr>
      </p:cxnSp>
      <p:cxnSp>
        <p:nvCxnSpPr>
          <p:cNvPr id="489" name="Google Shape;489;p50"/>
          <p:cNvCxnSpPr/>
          <p:nvPr/>
        </p:nvCxnSpPr>
        <p:spPr>
          <a:xfrm>
            <a:off x="4587875" y="5241925"/>
            <a:ext cx="1587" cy="361950"/>
          </a:xfrm>
          <a:prstGeom prst="straightConnector1">
            <a:avLst/>
          </a:prstGeom>
          <a:noFill/>
          <a:ln w="9525" cap="flat" cmpd="sng">
            <a:solidFill>
              <a:srgbClr val="000000"/>
            </a:solidFill>
            <a:prstDash val="solid"/>
            <a:miter lim="800000"/>
            <a:headEnd type="none" w="med" len="med"/>
            <a:tailEnd type="triangle" w="med" len="med"/>
          </a:ln>
        </p:spPr>
      </p:cxnSp>
      <p:cxnSp>
        <p:nvCxnSpPr>
          <p:cNvPr id="490" name="Google Shape;490;p50"/>
          <p:cNvCxnSpPr/>
          <p:nvPr/>
        </p:nvCxnSpPr>
        <p:spPr>
          <a:xfrm>
            <a:off x="4587875" y="5964237"/>
            <a:ext cx="1587" cy="360362"/>
          </a:xfrm>
          <a:prstGeom prst="straightConnector1">
            <a:avLst/>
          </a:prstGeom>
          <a:noFill/>
          <a:ln w="9525" cap="flat" cmpd="sng">
            <a:solidFill>
              <a:srgbClr val="000000"/>
            </a:solidFill>
            <a:prstDash val="solid"/>
            <a:miter lim="800000"/>
            <a:headEnd type="none" w="med" len="med"/>
            <a:tailEnd type="triangle" w="med" len="med"/>
          </a:ln>
        </p:spPr>
      </p:cxnSp>
      <p:sp>
        <p:nvSpPr>
          <p:cNvPr id="491" name="Google Shape;491;p50"/>
          <p:cNvSpPr txBox="1"/>
          <p:nvPr/>
        </p:nvSpPr>
        <p:spPr>
          <a:xfrm>
            <a:off x="5364162" y="1077912"/>
            <a:ext cx="24796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Stream of characters</a:t>
            </a:r>
            <a:endParaRPr/>
          </a:p>
        </p:txBody>
      </p:sp>
      <p:sp>
        <p:nvSpPr>
          <p:cNvPr id="492" name="Google Shape;492;p50"/>
          <p:cNvSpPr txBox="1"/>
          <p:nvPr/>
        </p:nvSpPr>
        <p:spPr>
          <a:xfrm>
            <a:off x="5292725" y="1557337"/>
            <a:ext cx="20574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Stream of tokens</a:t>
            </a:r>
            <a:endParaRPr/>
          </a:p>
        </p:txBody>
      </p:sp>
      <p:sp>
        <p:nvSpPr>
          <p:cNvPr id="493" name="Google Shape;493;p50"/>
          <p:cNvSpPr txBox="1"/>
          <p:nvPr/>
        </p:nvSpPr>
        <p:spPr>
          <a:xfrm>
            <a:off x="5292725" y="2205037"/>
            <a:ext cx="20955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Parse/syntax tree</a:t>
            </a:r>
            <a:endParaRPr/>
          </a:p>
        </p:txBody>
      </p:sp>
      <p:sp>
        <p:nvSpPr>
          <p:cNvPr id="494" name="Google Shape;494;p50"/>
          <p:cNvSpPr txBox="1"/>
          <p:nvPr/>
        </p:nvSpPr>
        <p:spPr>
          <a:xfrm>
            <a:off x="5219700" y="3068637"/>
            <a:ext cx="18129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Annotated tree</a:t>
            </a:r>
            <a:endParaRPr/>
          </a:p>
        </p:txBody>
      </p:sp>
      <p:sp>
        <p:nvSpPr>
          <p:cNvPr id="495" name="Google Shape;495;p50"/>
          <p:cNvSpPr txBox="1"/>
          <p:nvPr/>
        </p:nvSpPr>
        <p:spPr>
          <a:xfrm>
            <a:off x="5219700" y="3789362"/>
            <a:ext cx="2159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Intermediate code</a:t>
            </a:r>
            <a:endParaRPr/>
          </a:p>
        </p:txBody>
      </p:sp>
      <p:sp>
        <p:nvSpPr>
          <p:cNvPr id="496" name="Google Shape;496;p50"/>
          <p:cNvSpPr txBox="1"/>
          <p:nvPr/>
        </p:nvSpPr>
        <p:spPr>
          <a:xfrm>
            <a:off x="5292725" y="4437062"/>
            <a:ext cx="2159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Intermediate code</a:t>
            </a:r>
            <a:endParaRPr/>
          </a:p>
        </p:txBody>
      </p:sp>
      <p:sp>
        <p:nvSpPr>
          <p:cNvPr id="497" name="Google Shape;497;p50"/>
          <p:cNvSpPr txBox="1"/>
          <p:nvPr/>
        </p:nvSpPr>
        <p:spPr>
          <a:xfrm>
            <a:off x="5219700" y="5084762"/>
            <a:ext cx="14763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Target code</a:t>
            </a:r>
            <a:endParaRPr/>
          </a:p>
        </p:txBody>
      </p:sp>
      <p:sp>
        <p:nvSpPr>
          <p:cNvPr id="498" name="Google Shape;498;p50"/>
          <p:cNvSpPr txBox="1"/>
          <p:nvPr/>
        </p:nvSpPr>
        <p:spPr>
          <a:xfrm>
            <a:off x="4859337" y="5949950"/>
            <a:ext cx="14763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Arial"/>
              <a:buNone/>
            </a:pPr>
            <a:r>
              <a:rPr lang="en-US" sz="1800" b="1" i="0" u="none">
                <a:solidFill>
                  <a:srgbClr val="00B0F0"/>
                </a:solidFill>
                <a:latin typeface="Arial"/>
                <a:ea typeface="Arial"/>
                <a:cs typeface="Arial"/>
                <a:sym typeface="Arial"/>
              </a:rPr>
              <a:t>Target code</a:t>
            </a:r>
            <a:endParaRPr/>
          </a:p>
        </p:txBody>
      </p:sp>
      <p:cxnSp>
        <p:nvCxnSpPr>
          <p:cNvPr id="499" name="Google Shape;499;p50"/>
          <p:cNvCxnSpPr/>
          <p:nvPr/>
        </p:nvCxnSpPr>
        <p:spPr>
          <a:xfrm rot="5400000">
            <a:off x="2349450" y="3581450"/>
            <a:ext cx="1397100" cy="152400"/>
          </a:xfrm>
          <a:prstGeom prst="bentConnector3">
            <a:avLst>
              <a:gd name="adj1" fmla="val 0"/>
            </a:avLst>
          </a:prstGeom>
          <a:noFill/>
          <a:ln w="28575" cap="flat" cmpd="sng">
            <a:solidFill>
              <a:schemeClr val="dk1"/>
            </a:solidFill>
            <a:prstDash val="solid"/>
            <a:miter lim="800000"/>
            <a:headEnd type="none" w="med" len="med"/>
            <a:tailEnd type="triangle" w="med" len="med"/>
          </a:ln>
        </p:spPr>
      </p:cxnSp>
      <p:cxnSp>
        <p:nvCxnSpPr>
          <p:cNvPr id="500" name="Google Shape;500;p50"/>
          <p:cNvCxnSpPr/>
          <p:nvPr/>
        </p:nvCxnSpPr>
        <p:spPr>
          <a:xfrm flipH="1">
            <a:off x="5502300" y="3733800"/>
            <a:ext cx="1431900" cy="1336800"/>
          </a:xfrm>
          <a:prstGeom prst="bentConnector3">
            <a:avLst>
              <a:gd name="adj1" fmla="val -3448"/>
            </a:avLst>
          </a:prstGeom>
          <a:noFill/>
          <a:ln w="28575" cap="flat" cmpd="sng">
            <a:solidFill>
              <a:schemeClr val="dk1"/>
            </a:solidFill>
            <a:prstDash val="solid"/>
            <a:miter lim="800000"/>
            <a:headEnd type="none" w="med" len="med"/>
            <a:tailEnd type="triangle" w="med" len="med"/>
          </a:ln>
        </p:spPr>
      </p:cxnSp>
      <p:cxnSp>
        <p:nvCxnSpPr>
          <p:cNvPr id="501" name="Google Shape;501;p50"/>
          <p:cNvCxnSpPr/>
          <p:nvPr/>
        </p:nvCxnSpPr>
        <p:spPr>
          <a:xfrm rot="-5400000" flipH="1">
            <a:off x="2069250" y="4014050"/>
            <a:ext cx="2111400" cy="1500"/>
          </a:xfrm>
          <a:prstGeom prst="bentConnector3">
            <a:avLst>
              <a:gd name="adj1" fmla="val 0"/>
            </a:avLst>
          </a:prstGeom>
          <a:noFill/>
          <a:ln w="28575" cap="flat" cmpd="sng">
            <a:solidFill>
              <a:schemeClr val="dk1"/>
            </a:solidFill>
            <a:prstDash val="solid"/>
            <a:miter lim="800000"/>
            <a:headEnd type="none" w="med" len="med"/>
            <a:tailEnd type="triangle" w="med" len="med"/>
          </a:ln>
        </p:spPr>
      </p:cxnSp>
      <p:cxnSp>
        <p:nvCxnSpPr>
          <p:cNvPr id="502" name="Google Shape;502;p50"/>
          <p:cNvCxnSpPr/>
          <p:nvPr/>
        </p:nvCxnSpPr>
        <p:spPr>
          <a:xfrm>
            <a:off x="3124200" y="5070475"/>
            <a:ext cx="1465200" cy="1254000"/>
          </a:xfrm>
          <a:prstGeom prst="bentConnector4">
            <a:avLst>
              <a:gd name="adj1" fmla="val -3370"/>
              <a:gd name="adj2" fmla="val 20836"/>
            </a:avLst>
          </a:prstGeom>
          <a:noFill/>
          <a:ln w="28575" cap="flat" cmpd="sng">
            <a:solidFill>
              <a:schemeClr val="dk1"/>
            </a:solidFill>
            <a:prstDash val="solid"/>
            <a:miter lim="800000"/>
            <a:headEnd type="none" w="med" len="med"/>
            <a:tailEnd type="triangle" w="med" len="med"/>
          </a:ln>
        </p:spPr>
      </p:cxnSp>
      <p:pic>
        <p:nvPicPr>
          <p:cNvPr id="503" name="Google Shape;503;p5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49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1"/>
                                          </p:stCondLst>
                                        </p:cTn>
                                        <p:tgtEl>
                                          <p:spTgt spid="491"/>
                                        </p:tgtEl>
                                        <p:attrNameLst>
                                          <p:attrName>style.visibility</p:attrName>
                                        </p:attrNameLst>
                                      </p:cBhvr>
                                      <p:to>
                                        <p:strVal val="hidden"/>
                                      </p:to>
                                    </p:set>
                                  </p:childTnLst>
                                </p:cTn>
                              </p:par>
                            </p:childTnLst>
                          </p:cTn>
                        </p:par>
                        <p:par>
                          <p:cTn id="14" fill="hold">
                            <p:stCondLst>
                              <p:cond delay="1"/>
                            </p:stCondLst>
                            <p:childTnLst>
                              <p:par>
                                <p:cTn id="15" presetID="1" presetClass="entr" presetSubtype="0" fill="hold" nodeType="afterEffect">
                                  <p:stCondLst>
                                    <p:cond delay="0"/>
                                  </p:stCondLst>
                                  <p:childTnLst>
                                    <p:set>
                                      <p:cBhvr>
                                        <p:cTn id="16" dur="1" fill="hold">
                                          <p:stCondLst>
                                            <p:cond delay="0"/>
                                          </p:stCondLst>
                                        </p:cTn>
                                        <p:tgtEl>
                                          <p:spTgt spid="4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492"/>
                                        </p:tgtEl>
                                        <p:attrNameLst>
                                          <p:attrName>style.visibility</p:attrName>
                                        </p:attrNameLst>
                                      </p:cBhvr>
                                      <p:to>
                                        <p:strVal val="hidden"/>
                                      </p:to>
                                    </p:set>
                                  </p:childTnLst>
                                </p:cTn>
                              </p:par>
                            </p:childTnLst>
                          </p:cTn>
                        </p:par>
                        <p:par>
                          <p:cTn id="21" fill="hold">
                            <p:stCondLst>
                              <p:cond delay="1"/>
                            </p:stCondLst>
                            <p:childTnLst>
                              <p:par>
                                <p:cTn id="22" presetID="1" presetClass="entr" presetSubtype="0" fill="hold" nodeType="afterEffect">
                                  <p:stCondLst>
                                    <p:cond delay="0"/>
                                  </p:stCondLst>
                                  <p:childTnLst>
                                    <p:set>
                                      <p:cBhvr>
                                        <p:cTn id="23" dur="1" fill="hold">
                                          <p:stCondLst>
                                            <p:cond delay="0"/>
                                          </p:stCondLst>
                                        </p:cTn>
                                        <p:tgtEl>
                                          <p:spTgt spid="4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1"/>
                                          </p:stCondLst>
                                        </p:cTn>
                                        <p:tgtEl>
                                          <p:spTgt spid="493"/>
                                        </p:tgtEl>
                                        <p:attrNameLst>
                                          <p:attrName>style.visibility</p:attrName>
                                        </p:attrNameLst>
                                      </p:cBhvr>
                                      <p:to>
                                        <p:strVal val="hidden"/>
                                      </p:to>
                                    </p:set>
                                  </p:childTnLst>
                                </p:cTn>
                              </p:par>
                            </p:childTnLst>
                          </p:cTn>
                        </p:par>
                        <p:par>
                          <p:cTn id="28" fill="hold">
                            <p:stCondLst>
                              <p:cond delay="1"/>
                            </p:stCondLst>
                            <p:childTnLst>
                              <p:par>
                                <p:cTn id="29" presetID="1" presetClass="entr" presetSubtype="0" fill="hold" nodeType="afterEffect">
                                  <p:stCondLst>
                                    <p:cond delay="0"/>
                                  </p:stCondLst>
                                  <p:childTnLst>
                                    <p:set>
                                      <p:cBhvr>
                                        <p:cTn id="30" dur="1" fill="hold">
                                          <p:stCondLst>
                                            <p:cond delay="0"/>
                                          </p:stCondLst>
                                        </p:cTn>
                                        <p:tgtEl>
                                          <p:spTgt spid="4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494"/>
                                        </p:tgtEl>
                                        <p:attrNameLst>
                                          <p:attrName>style.visibility</p:attrName>
                                        </p:attrNameLst>
                                      </p:cBhvr>
                                      <p:to>
                                        <p:strVal val="hidden"/>
                                      </p:to>
                                    </p:set>
                                  </p:childTnLst>
                                </p:cTn>
                              </p:par>
                            </p:childTnLst>
                          </p:cTn>
                        </p:par>
                        <p:par>
                          <p:cTn id="35" fill="hold">
                            <p:stCondLst>
                              <p:cond delay="1"/>
                            </p:stCondLst>
                            <p:childTnLst>
                              <p:par>
                                <p:cTn id="36" presetID="1" presetClass="entr" presetSubtype="0" fill="hold" nodeType="afterEffect">
                                  <p:stCondLst>
                                    <p:cond delay="0"/>
                                  </p:stCondLst>
                                  <p:childTnLst>
                                    <p:set>
                                      <p:cBhvr>
                                        <p:cTn id="37" dur="1" fill="hold">
                                          <p:stCondLst>
                                            <p:cond delay="0"/>
                                          </p:stCondLst>
                                        </p:cTn>
                                        <p:tgtEl>
                                          <p:spTgt spid="49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1"/>
                                          </p:stCondLst>
                                        </p:cTn>
                                        <p:tgtEl>
                                          <p:spTgt spid="495"/>
                                        </p:tgtEl>
                                        <p:attrNameLst>
                                          <p:attrName>style.visibility</p:attrName>
                                        </p:attrNameLst>
                                      </p:cBhvr>
                                      <p:to>
                                        <p:strVal val="hidden"/>
                                      </p:to>
                                    </p:set>
                                  </p:childTnLst>
                                </p:cTn>
                              </p:par>
                            </p:childTnLst>
                          </p:cTn>
                        </p:par>
                        <p:par>
                          <p:cTn id="42" fill="hold">
                            <p:stCondLst>
                              <p:cond delay="1"/>
                            </p:stCondLst>
                            <p:childTnLst>
                              <p:par>
                                <p:cTn id="43" presetID="1" presetClass="entr" presetSubtype="0" fill="hold" nodeType="afterEffect">
                                  <p:stCondLst>
                                    <p:cond delay="0"/>
                                  </p:stCondLst>
                                  <p:childTnLst>
                                    <p:set>
                                      <p:cBhvr>
                                        <p:cTn id="44" dur="1" fill="hold">
                                          <p:stCondLst>
                                            <p:cond delay="0"/>
                                          </p:stCondLst>
                                        </p:cTn>
                                        <p:tgtEl>
                                          <p:spTgt spid="49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496"/>
                                        </p:tgtEl>
                                        <p:attrNameLst>
                                          <p:attrName>style.visibility</p:attrName>
                                        </p:attrNameLst>
                                      </p:cBhvr>
                                      <p:to>
                                        <p:strVal val="hidden"/>
                                      </p:to>
                                    </p:set>
                                  </p:childTnLst>
                                </p:cTn>
                              </p:par>
                            </p:childTnLst>
                          </p:cTn>
                        </p:par>
                        <p:par>
                          <p:cTn id="49" fill="hold">
                            <p:stCondLst>
                              <p:cond delay="1"/>
                            </p:stCondLst>
                            <p:childTnLst>
                              <p:par>
                                <p:cTn id="50" presetID="1" presetClass="entr" presetSubtype="0" fill="hold" nodeType="afterEffect">
                                  <p:stCondLst>
                                    <p:cond delay="0"/>
                                  </p:stCondLst>
                                  <p:childTnLst>
                                    <p:set>
                                      <p:cBhvr>
                                        <p:cTn id="51" dur="1" fill="hold">
                                          <p:stCondLst>
                                            <p:cond delay="0"/>
                                          </p:stCondLst>
                                        </p:cTn>
                                        <p:tgtEl>
                                          <p:spTgt spid="49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1"/>
                                          </p:stCondLst>
                                        </p:cTn>
                                        <p:tgtEl>
                                          <p:spTgt spid="49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1"/>
                                          </p:stCondLst>
                                        </p:cTn>
                                        <p:tgtEl>
                                          <p:spTgt spid="49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9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0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0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0" i="0" u="sng">
                <a:solidFill>
                  <a:schemeClr val="dk1"/>
                </a:solidFill>
                <a:latin typeface="Calibri"/>
                <a:ea typeface="Calibri"/>
                <a:cs typeface="Calibri"/>
                <a:sym typeface="Calibri"/>
              </a:rPr>
              <a:t>PHASE OF A</a:t>
            </a:r>
            <a:r>
              <a:rPr lang="en-US" sz="2400" b="0" i="0" u="sng">
                <a:solidFill>
                  <a:schemeClr val="dk1"/>
                </a:solidFill>
                <a:latin typeface="Calibri"/>
                <a:ea typeface="Calibri"/>
                <a:cs typeface="Calibri"/>
                <a:sym typeface="Calibri"/>
              </a:rPr>
              <a:t> </a:t>
            </a:r>
            <a:r>
              <a:rPr lang="en-US" sz="3600" b="0" i="0" u="sng">
                <a:solidFill>
                  <a:schemeClr val="dk1"/>
                </a:solidFill>
                <a:latin typeface="Calibri"/>
                <a:ea typeface="Calibri"/>
                <a:cs typeface="Calibri"/>
                <a:sym typeface="Calibri"/>
              </a:rPr>
              <a:t>COMPILER</a:t>
            </a:r>
            <a:r>
              <a:rPr lang="en-US" sz="2400" b="0" i="0" u="sng">
                <a:solidFill>
                  <a:schemeClr val="dk1"/>
                </a:solidFill>
                <a:latin typeface="Calibri"/>
                <a:ea typeface="Calibri"/>
                <a:cs typeface="Calibri"/>
                <a:sym typeface="Calibri"/>
              </a:rPr>
              <a:t>:</a:t>
            </a:r>
            <a:endParaRPr/>
          </a:p>
        </p:txBody>
      </p:sp>
      <p:sp>
        <p:nvSpPr>
          <p:cNvPr id="509" name="Google Shape;509;p51"/>
          <p:cNvSpPr txBox="1">
            <a:spLocks noGrp="1"/>
          </p:cNvSpPr>
          <p:nvPr>
            <p:ph type="body" idx="1"/>
          </p:nvPr>
        </p:nvSpPr>
        <p:spPr>
          <a:xfrm>
            <a:off x="457200" y="1600200"/>
            <a:ext cx="4903787" cy="45339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Analysis of Language1</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Synthesis of Language 2</a:t>
            </a:r>
            <a:endParaRPr/>
          </a:p>
        </p:txBody>
      </p:sp>
      <p:grpSp>
        <p:nvGrpSpPr>
          <p:cNvPr id="510" name="Google Shape;510;p51"/>
          <p:cNvGrpSpPr/>
          <p:nvPr/>
        </p:nvGrpSpPr>
        <p:grpSpPr>
          <a:xfrm>
            <a:off x="1286146" y="3098331"/>
            <a:ext cx="2490301" cy="2946851"/>
            <a:chOff x="2479" y="-673"/>
            <a:chExt cx="1626" cy="4193"/>
          </a:xfrm>
        </p:grpSpPr>
        <p:cxnSp>
          <p:nvCxnSpPr>
            <p:cNvPr id="511" name="Google Shape;511;p51"/>
            <p:cNvCxnSpPr/>
            <p:nvPr/>
          </p:nvCxnSpPr>
          <p:spPr>
            <a:xfrm rot="10800000">
              <a:off x="2968" y="-139"/>
              <a:ext cx="162" cy="3130"/>
            </a:xfrm>
            <a:prstGeom prst="bentConnector2">
              <a:avLst/>
            </a:prstGeom>
            <a:solidFill>
              <a:srgbClr val="FFFFFF"/>
            </a:solidFill>
            <a:ln w="28575" cap="flat" cmpd="sng">
              <a:solidFill>
                <a:schemeClr val="dk1"/>
              </a:solidFill>
              <a:prstDash val="solid"/>
              <a:miter lim="800000"/>
              <a:headEnd type="none" w="med" len="med"/>
              <a:tailEnd type="none" w="med" len="med"/>
            </a:ln>
          </p:spPr>
        </p:cxnSp>
        <p:cxnSp>
          <p:nvCxnSpPr>
            <p:cNvPr id="512" name="Google Shape;512;p51"/>
            <p:cNvCxnSpPr/>
            <p:nvPr/>
          </p:nvCxnSpPr>
          <p:spPr>
            <a:xfrm rot="10800000">
              <a:off x="2968" y="-139"/>
              <a:ext cx="162" cy="1911"/>
            </a:xfrm>
            <a:prstGeom prst="bentConnector2">
              <a:avLst/>
            </a:prstGeom>
            <a:solidFill>
              <a:srgbClr val="FFFFFF"/>
            </a:solidFill>
            <a:ln w="28575" cap="flat" cmpd="sng">
              <a:solidFill>
                <a:schemeClr val="dk1"/>
              </a:solidFill>
              <a:prstDash val="solid"/>
              <a:miter lim="800000"/>
              <a:headEnd type="none" w="med" len="med"/>
              <a:tailEnd type="none" w="med" len="med"/>
            </a:ln>
          </p:spPr>
        </p:cxnSp>
        <p:cxnSp>
          <p:nvCxnSpPr>
            <p:cNvPr id="513" name="Google Shape;513;p51"/>
            <p:cNvCxnSpPr/>
            <p:nvPr/>
          </p:nvCxnSpPr>
          <p:spPr>
            <a:xfrm rot="10800000">
              <a:off x="2968" y="-139"/>
              <a:ext cx="162" cy="691"/>
            </a:xfrm>
            <a:prstGeom prst="bentConnector2">
              <a:avLst/>
            </a:prstGeom>
            <a:solidFill>
              <a:srgbClr val="FFFFFF"/>
            </a:solidFill>
            <a:ln w="28575" cap="flat" cmpd="sng">
              <a:solidFill>
                <a:schemeClr val="dk1"/>
              </a:solidFill>
              <a:prstDash val="solid"/>
              <a:miter lim="800000"/>
              <a:headEnd type="none" w="med" len="med"/>
              <a:tailEnd type="none" w="med" len="med"/>
            </a:ln>
          </p:spPr>
        </p:cxnSp>
        <p:sp>
          <p:nvSpPr>
            <p:cNvPr id="514" name="Google Shape;514;p51"/>
            <p:cNvSpPr/>
            <p:nvPr/>
          </p:nvSpPr>
          <p:spPr>
            <a:xfrm>
              <a:off x="2479" y="-673"/>
              <a:ext cx="977" cy="533"/>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23950" tIns="11975" rIns="23950" bIns="11975"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ANALYSIS</a:t>
              </a:r>
              <a:endParaRPr/>
            </a:p>
          </p:txBody>
        </p:sp>
        <p:sp>
          <p:nvSpPr>
            <p:cNvPr id="515" name="Google Shape;515;p51"/>
            <p:cNvSpPr/>
            <p:nvPr/>
          </p:nvSpPr>
          <p:spPr>
            <a:xfrm>
              <a:off x="3130" y="23"/>
              <a:ext cx="975" cy="1057"/>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23950" tIns="11975" rIns="23950" bIns="119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LEXICAL </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ANALYSIS</a:t>
              </a:r>
              <a:endParaRPr/>
            </a:p>
          </p:txBody>
        </p:sp>
        <p:sp>
          <p:nvSpPr>
            <p:cNvPr id="516" name="Google Shape;516;p51"/>
            <p:cNvSpPr/>
            <p:nvPr/>
          </p:nvSpPr>
          <p:spPr>
            <a:xfrm>
              <a:off x="3130" y="1243"/>
              <a:ext cx="975" cy="1057"/>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23950" tIns="11975" rIns="23950" bIns="119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SYNTAX </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ANALYSIS</a:t>
              </a:r>
              <a:endParaRPr/>
            </a:p>
          </p:txBody>
        </p:sp>
        <p:sp>
          <p:nvSpPr>
            <p:cNvPr id="517" name="Google Shape;517;p51"/>
            <p:cNvSpPr/>
            <p:nvPr/>
          </p:nvSpPr>
          <p:spPr>
            <a:xfrm>
              <a:off x="3130" y="2463"/>
              <a:ext cx="975" cy="1057"/>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23950" tIns="11975" rIns="23950" bIns="1197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SEMANTIC</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ANALYSIS</a:t>
              </a:r>
              <a:endParaRPr/>
            </a:p>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grpSp>
        <p:nvGrpSpPr>
          <p:cNvPr id="518" name="Google Shape;518;p51"/>
          <p:cNvGrpSpPr/>
          <p:nvPr/>
        </p:nvGrpSpPr>
        <p:grpSpPr>
          <a:xfrm>
            <a:off x="5369050" y="3032002"/>
            <a:ext cx="2682625" cy="2967270"/>
            <a:chOff x="-3904" y="598"/>
            <a:chExt cx="2304" cy="4014"/>
          </a:xfrm>
        </p:grpSpPr>
        <p:cxnSp>
          <p:nvCxnSpPr>
            <p:cNvPr id="519" name="Google Shape;519;p51"/>
            <p:cNvCxnSpPr/>
            <p:nvPr/>
          </p:nvCxnSpPr>
          <p:spPr>
            <a:xfrm rot="10800000">
              <a:off x="-3281" y="1097"/>
              <a:ext cx="162" cy="3010"/>
            </a:xfrm>
            <a:prstGeom prst="bentConnector2">
              <a:avLst/>
            </a:prstGeom>
            <a:solidFill>
              <a:srgbClr val="FFFFFF"/>
            </a:solidFill>
            <a:ln w="28575" cap="flat" cmpd="sng">
              <a:solidFill>
                <a:schemeClr val="dk1"/>
              </a:solidFill>
              <a:prstDash val="solid"/>
              <a:miter lim="800000"/>
              <a:headEnd type="none" w="med" len="med"/>
              <a:tailEnd type="none" w="med" len="med"/>
            </a:ln>
          </p:spPr>
        </p:cxnSp>
        <p:cxnSp>
          <p:nvCxnSpPr>
            <p:cNvPr id="520" name="Google Shape;520;p51"/>
            <p:cNvCxnSpPr/>
            <p:nvPr/>
          </p:nvCxnSpPr>
          <p:spPr>
            <a:xfrm rot="10800000">
              <a:off x="-3281" y="1097"/>
              <a:ext cx="162" cy="1839"/>
            </a:xfrm>
            <a:prstGeom prst="bentConnector2">
              <a:avLst/>
            </a:prstGeom>
            <a:solidFill>
              <a:srgbClr val="FFFFFF"/>
            </a:solidFill>
            <a:ln w="28575" cap="flat" cmpd="sng">
              <a:solidFill>
                <a:schemeClr val="dk1"/>
              </a:solidFill>
              <a:prstDash val="solid"/>
              <a:miter lim="800000"/>
              <a:headEnd type="none" w="med" len="med"/>
              <a:tailEnd type="none" w="med" len="med"/>
            </a:ln>
          </p:spPr>
        </p:cxnSp>
        <p:cxnSp>
          <p:nvCxnSpPr>
            <p:cNvPr id="521" name="Google Shape;521;p51"/>
            <p:cNvCxnSpPr/>
            <p:nvPr/>
          </p:nvCxnSpPr>
          <p:spPr>
            <a:xfrm rot="10800000">
              <a:off x="-3281" y="1097"/>
              <a:ext cx="162" cy="667"/>
            </a:xfrm>
            <a:prstGeom prst="bentConnector2">
              <a:avLst/>
            </a:prstGeom>
            <a:solidFill>
              <a:srgbClr val="FFFFFF"/>
            </a:solidFill>
            <a:ln w="28575" cap="flat" cmpd="sng">
              <a:solidFill>
                <a:schemeClr val="dk1"/>
              </a:solidFill>
              <a:prstDash val="solid"/>
              <a:miter lim="800000"/>
              <a:headEnd type="none" w="med" len="med"/>
              <a:tailEnd type="none" w="med" len="med"/>
            </a:ln>
          </p:spPr>
        </p:cxnSp>
        <p:sp>
          <p:nvSpPr>
            <p:cNvPr id="522" name="Google Shape;522;p51"/>
            <p:cNvSpPr/>
            <p:nvPr/>
          </p:nvSpPr>
          <p:spPr>
            <a:xfrm>
              <a:off x="-3904" y="598"/>
              <a:ext cx="1244" cy="498"/>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000" tIns="4000" rIns="8000" bIns="40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SYNTHESIS</a:t>
              </a:r>
              <a:endParaRPr/>
            </a:p>
          </p:txBody>
        </p:sp>
        <p:sp>
          <p:nvSpPr>
            <p:cNvPr id="523" name="Google Shape;523;p51"/>
            <p:cNvSpPr/>
            <p:nvPr/>
          </p:nvSpPr>
          <p:spPr>
            <a:xfrm>
              <a:off x="-3119" y="1259"/>
              <a:ext cx="1519" cy="1009"/>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000" tIns="4000" rIns="8000" bIns="40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INTERMEDIATE</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CODE GENERATION</a:t>
              </a:r>
              <a:endParaRPr/>
            </a:p>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524" name="Google Shape;524;p51"/>
            <p:cNvSpPr/>
            <p:nvPr/>
          </p:nvSpPr>
          <p:spPr>
            <a:xfrm>
              <a:off x="-3119" y="2431"/>
              <a:ext cx="1519" cy="1009"/>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000" tIns="4000" rIns="8000" bIns="40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CODE </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OPTIMIZATION</a:t>
              </a:r>
              <a:endParaRPr/>
            </a:p>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525" name="Google Shape;525;p51"/>
            <p:cNvSpPr/>
            <p:nvPr/>
          </p:nvSpPr>
          <p:spPr>
            <a:xfrm>
              <a:off x="-3119" y="3603"/>
              <a:ext cx="1519" cy="1009"/>
            </a:xfrm>
            <a:prstGeom prst="roundRect">
              <a:avLst>
                <a:gd name="adj"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8000" tIns="4000" rIns="8000" bIns="40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TARGET CODE </a:t>
              </a:r>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GENERATION</a:t>
              </a:r>
              <a:endParaRPr/>
            </a:p>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pic>
        <p:nvPicPr>
          <p:cNvPr id="526" name="Google Shape;526;p5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1488B"/>
              </a:buClr>
              <a:buSzPts val="4400"/>
              <a:buFont typeface="Times New Roman"/>
              <a:buNone/>
            </a:pPr>
            <a:r>
              <a:rPr lang="en-US" sz="4400" b="0" i="0" u="none">
                <a:solidFill>
                  <a:srgbClr val="11488B"/>
                </a:solidFill>
                <a:latin typeface="Times New Roman"/>
                <a:ea typeface="Times New Roman"/>
                <a:cs typeface="Times New Roman"/>
                <a:sym typeface="Times New Roman"/>
              </a:rPr>
              <a:t>Analysis</a:t>
            </a:r>
            <a:endParaRPr/>
          </a:p>
        </p:txBody>
      </p:sp>
      <p:sp>
        <p:nvSpPr>
          <p:cNvPr id="532" name="Google Shape;532;p5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In compiling, analysis has </a:t>
            </a:r>
            <a:r>
              <a:rPr lang="en-US" sz="2200" b="0" i="0" u="sng">
                <a:solidFill>
                  <a:schemeClr val="dk1"/>
                </a:solidFill>
                <a:latin typeface="Times New Roman"/>
                <a:ea typeface="Times New Roman"/>
                <a:cs typeface="Times New Roman"/>
                <a:sym typeface="Times New Roman"/>
              </a:rPr>
              <a:t>three phases</a:t>
            </a:r>
            <a:r>
              <a:rPr lang="en-US" sz="2200" b="0" i="0" u="none">
                <a:solidFill>
                  <a:schemeClr val="dk1"/>
                </a:solidFill>
                <a:latin typeface="Times New Roman"/>
                <a:ea typeface="Times New Roman"/>
                <a:cs typeface="Times New Roman"/>
                <a:sym typeface="Times New Roman"/>
              </a:rPr>
              <a:t>:</a:t>
            </a:r>
            <a:endParaRPr/>
          </a:p>
          <a:p>
            <a:pPr marL="342900" marR="0" lvl="0" indent="-203200" algn="l" rtl="0">
              <a:lnSpc>
                <a:spcPct val="100000"/>
              </a:lnSpc>
              <a:spcBef>
                <a:spcPts val="440"/>
              </a:spcBef>
              <a:spcAft>
                <a:spcPts val="0"/>
              </a:spcAft>
              <a:buClr>
                <a:schemeClr val="dk1"/>
              </a:buClr>
              <a:buSzPts val="2200"/>
              <a:buFont typeface="Arial"/>
              <a:buNone/>
            </a:pPr>
            <a:endParaRPr sz="2200" b="1"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Char char="•"/>
            </a:pPr>
            <a:r>
              <a:rPr lang="en-US" sz="2200" b="1" i="0" u="none">
                <a:solidFill>
                  <a:schemeClr val="dk1"/>
                </a:solidFill>
                <a:latin typeface="Times New Roman"/>
                <a:ea typeface="Times New Roman"/>
                <a:cs typeface="Times New Roman"/>
                <a:sym typeface="Times New Roman"/>
              </a:rPr>
              <a:t>Linear analysis</a:t>
            </a:r>
            <a:r>
              <a:rPr lang="en-US" sz="2200" b="0" i="0" u="none">
                <a:solidFill>
                  <a:schemeClr val="dk1"/>
                </a:solidFill>
                <a:latin typeface="Times New Roman"/>
                <a:ea typeface="Times New Roman"/>
                <a:cs typeface="Times New Roman"/>
                <a:sym typeface="Times New Roman"/>
              </a:rPr>
              <a:t>: stream of characters read from left-to-right and grouped into </a:t>
            </a:r>
            <a:r>
              <a:rPr lang="en-US" sz="2200" b="0" i="1" u="none">
                <a:solidFill>
                  <a:schemeClr val="dk1"/>
                </a:solidFill>
                <a:latin typeface="Times New Roman"/>
                <a:ea typeface="Times New Roman"/>
                <a:cs typeface="Times New Roman"/>
                <a:sym typeface="Times New Roman"/>
              </a:rPr>
              <a:t>tokens</a:t>
            </a:r>
            <a:r>
              <a:rPr lang="en-US" sz="2200" b="0" i="0" u="none">
                <a:solidFill>
                  <a:schemeClr val="dk1"/>
                </a:solidFill>
                <a:latin typeface="Times New Roman"/>
                <a:ea typeface="Times New Roman"/>
                <a:cs typeface="Times New Roman"/>
                <a:sym typeface="Times New Roman"/>
              </a:rPr>
              <a:t>; known as </a:t>
            </a:r>
            <a:r>
              <a:rPr lang="en-US" sz="2200" b="1" i="0" u="none">
                <a:solidFill>
                  <a:srgbClr val="00B0F0"/>
                </a:solidFill>
                <a:latin typeface="Times New Roman"/>
                <a:ea typeface="Times New Roman"/>
                <a:cs typeface="Times New Roman"/>
                <a:sym typeface="Times New Roman"/>
              </a:rPr>
              <a:t>lexical analysis </a:t>
            </a:r>
            <a:r>
              <a:rPr lang="en-US" sz="2200" b="0" i="0" u="none">
                <a:solidFill>
                  <a:srgbClr val="00B0F0"/>
                </a:solidFill>
                <a:latin typeface="Times New Roman"/>
                <a:ea typeface="Times New Roman"/>
                <a:cs typeface="Times New Roman"/>
                <a:sym typeface="Times New Roman"/>
              </a:rPr>
              <a:t>or </a:t>
            </a:r>
            <a:r>
              <a:rPr lang="en-US" sz="2200" b="1" i="0" u="none">
                <a:solidFill>
                  <a:srgbClr val="00B0F0"/>
                </a:solidFill>
                <a:latin typeface="Times New Roman"/>
                <a:ea typeface="Times New Roman"/>
                <a:cs typeface="Times New Roman"/>
                <a:sym typeface="Times New Roman"/>
              </a:rPr>
              <a:t>scanning</a:t>
            </a:r>
            <a:endParaRPr/>
          </a:p>
          <a:p>
            <a:pPr marL="342900" marR="0" lvl="0" indent="-203200" algn="l" rtl="0">
              <a:lnSpc>
                <a:spcPct val="100000"/>
              </a:lnSpc>
              <a:spcBef>
                <a:spcPts val="440"/>
              </a:spcBef>
              <a:spcAft>
                <a:spcPts val="0"/>
              </a:spcAft>
              <a:buClr>
                <a:schemeClr val="dk1"/>
              </a:buClr>
              <a:buSzPts val="2200"/>
              <a:buFont typeface="Arial"/>
              <a:buNone/>
            </a:pPr>
            <a:endParaRPr sz="2200" b="1"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Char char="•"/>
            </a:pPr>
            <a:r>
              <a:rPr lang="en-US" sz="2200" b="1" i="0" u="none">
                <a:solidFill>
                  <a:schemeClr val="dk1"/>
                </a:solidFill>
                <a:latin typeface="Times New Roman"/>
                <a:ea typeface="Times New Roman"/>
                <a:cs typeface="Times New Roman"/>
                <a:sym typeface="Times New Roman"/>
              </a:rPr>
              <a:t>Hierarchical analysis</a:t>
            </a:r>
            <a:r>
              <a:rPr lang="en-US" sz="2200" b="0" i="0" u="none">
                <a:solidFill>
                  <a:schemeClr val="dk1"/>
                </a:solidFill>
                <a:latin typeface="Times New Roman"/>
                <a:ea typeface="Times New Roman"/>
                <a:cs typeface="Times New Roman"/>
                <a:sym typeface="Times New Roman"/>
              </a:rPr>
              <a:t>: tokens grouped hierarchically with collective meaning;  known as </a:t>
            </a:r>
            <a:r>
              <a:rPr lang="en-US" sz="2200" b="1" i="0" u="none">
                <a:solidFill>
                  <a:srgbClr val="00B0F0"/>
                </a:solidFill>
                <a:latin typeface="Times New Roman"/>
                <a:ea typeface="Times New Roman"/>
                <a:cs typeface="Times New Roman"/>
                <a:sym typeface="Times New Roman"/>
              </a:rPr>
              <a:t>parsing </a:t>
            </a:r>
            <a:r>
              <a:rPr lang="en-US" sz="2200" b="0" i="0" u="none">
                <a:solidFill>
                  <a:srgbClr val="00B0F0"/>
                </a:solidFill>
                <a:latin typeface="Times New Roman"/>
                <a:ea typeface="Times New Roman"/>
                <a:cs typeface="Times New Roman"/>
                <a:sym typeface="Times New Roman"/>
              </a:rPr>
              <a:t>or </a:t>
            </a:r>
            <a:r>
              <a:rPr lang="en-US" sz="2200" b="1" i="0" u="none">
                <a:solidFill>
                  <a:srgbClr val="00B0F0"/>
                </a:solidFill>
                <a:latin typeface="Times New Roman"/>
                <a:ea typeface="Times New Roman"/>
                <a:cs typeface="Times New Roman"/>
                <a:sym typeface="Times New Roman"/>
              </a:rPr>
              <a:t>syntax analysis</a:t>
            </a:r>
            <a:endParaRPr/>
          </a:p>
          <a:p>
            <a:pPr marL="342900" marR="0" lvl="0" indent="-203200" algn="l" rtl="0">
              <a:lnSpc>
                <a:spcPct val="100000"/>
              </a:lnSpc>
              <a:spcBef>
                <a:spcPts val="440"/>
              </a:spcBef>
              <a:spcAft>
                <a:spcPts val="0"/>
              </a:spcAft>
              <a:buClr>
                <a:schemeClr val="dk1"/>
              </a:buClr>
              <a:buSzPts val="2200"/>
              <a:buFont typeface="Arial"/>
              <a:buNone/>
            </a:pPr>
            <a:endParaRPr sz="2200" b="1" i="0" u="none">
              <a:solidFill>
                <a:srgbClr val="00B0F0"/>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Char char="•"/>
            </a:pPr>
            <a:r>
              <a:rPr lang="en-US" sz="2200" b="1" i="0" u="none">
                <a:solidFill>
                  <a:schemeClr val="dk1"/>
                </a:solidFill>
                <a:latin typeface="Times New Roman"/>
                <a:ea typeface="Times New Roman"/>
                <a:cs typeface="Times New Roman"/>
                <a:sym typeface="Times New Roman"/>
              </a:rPr>
              <a:t>Semantic analysis</a:t>
            </a:r>
            <a:r>
              <a:rPr lang="en-US" sz="2200" b="0" i="0" u="none">
                <a:solidFill>
                  <a:schemeClr val="dk1"/>
                </a:solidFill>
                <a:latin typeface="Times New Roman"/>
                <a:ea typeface="Times New Roman"/>
                <a:cs typeface="Times New Roman"/>
                <a:sym typeface="Times New Roman"/>
              </a:rPr>
              <a:t>: check if the program components fit together meaningfully</a:t>
            </a:r>
            <a:endParaRPr/>
          </a:p>
        </p:txBody>
      </p:sp>
      <p:pic>
        <p:nvPicPr>
          <p:cNvPr id="533" name="Google Shape;533;p5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3"/>
          <p:cNvSpPr txBox="1">
            <a:spLocks noGrp="1"/>
          </p:cNvSpPr>
          <p:nvPr>
            <p:ph type="title"/>
          </p:nvPr>
        </p:nvSpPr>
        <p:spPr>
          <a:xfrm>
            <a:off x="457200" y="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400"/>
              <a:buFont typeface="Calibri"/>
              <a:buNone/>
            </a:pPr>
            <a:br>
              <a:rPr lang="en-US" sz="3400" b="0" i="0" u="none">
                <a:solidFill>
                  <a:schemeClr val="dk1"/>
                </a:solidFill>
                <a:latin typeface="Calibri"/>
                <a:ea typeface="Calibri"/>
                <a:cs typeface="Calibri"/>
                <a:sym typeface="Calibri"/>
              </a:rPr>
            </a:br>
            <a:br>
              <a:rPr lang="en-US" sz="3400" b="0" i="0" u="none">
                <a:solidFill>
                  <a:schemeClr val="dk1"/>
                </a:solidFill>
                <a:latin typeface="Calibri"/>
                <a:ea typeface="Calibri"/>
                <a:cs typeface="Calibri"/>
                <a:sym typeface="Calibri"/>
              </a:rPr>
            </a:br>
            <a:r>
              <a:rPr lang="en-US" sz="3400" b="0" i="0" u="none">
                <a:solidFill>
                  <a:schemeClr val="dk1"/>
                </a:solidFill>
                <a:latin typeface="Calibri"/>
                <a:ea typeface="Calibri"/>
                <a:cs typeface="Calibri"/>
                <a:sym typeface="Calibri"/>
              </a:rPr>
              <a:t>Phase 1. </a:t>
            </a:r>
            <a:r>
              <a:rPr lang="en-US" sz="3400" b="0" i="0" u="none">
                <a:solidFill>
                  <a:srgbClr val="0066FF"/>
                </a:solidFill>
                <a:latin typeface="Calibri"/>
                <a:ea typeface="Calibri"/>
                <a:cs typeface="Calibri"/>
                <a:sym typeface="Calibri"/>
              </a:rPr>
              <a:t>Lexical Analysis</a:t>
            </a:r>
            <a:br>
              <a:rPr lang="en-US" sz="3400" b="0" i="0" u="none">
                <a:solidFill>
                  <a:srgbClr val="0066FF"/>
                </a:solidFill>
                <a:latin typeface="Calibri"/>
                <a:ea typeface="Calibri"/>
                <a:cs typeface="Calibri"/>
                <a:sym typeface="Calibri"/>
              </a:rPr>
            </a:br>
            <a:br>
              <a:rPr lang="en-US" sz="3400" b="0" i="0" u="none">
                <a:solidFill>
                  <a:srgbClr val="0066FF"/>
                </a:solidFill>
                <a:latin typeface="Calibri"/>
                <a:ea typeface="Calibri"/>
                <a:cs typeface="Calibri"/>
                <a:sym typeface="Calibri"/>
              </a:rPr>
            </a:br>
            <a:endParaRPr/>
          </a:p>
        </p:txBody>
      </p:sp>
      <p:sp>
        <p:nvSpPr>
          <p:cNvPr id="540" name="Google Shape;540;p53"/>
          <p:cNvSpPr txBox="1"/>
          <p:nvPr/>
        </p:nvSpPr>
        <p:spPr>
          <a:xfrm>
            <a:off x="1143000" y="990600"/>
            <a:ext cx="7696200" cy="1446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200"/>
              <a:buFont typeface="Comic Sans MS"/>
              <a:buNone/>
            </a:pPr>
            <a:r>
              <a:rPr lang="en-US" sz="2200" b="0" i="0" u="none">
                <a:solidFill>
                  <a:schemeClr val="dk1"/>
                </a:solidFill>
                <a:latin typeface="Comic Sans MS"/>
                <a:ea typeface="Comic Sans MS"/>
                <a:cs typeface="Comic Sans MS"/>
                <a:sym typeface="Comic Sans MS"/>
              </a:rPr>
              <a:t>Lexical Analysis involves scanning of the source program from left to right and separating them into tokens. A token is a sequence of characters having collective meaning.</a:t>
            </a:r>
            <a:endParaRPr/>
          </a:p>
        </p:txBody>
      </p:sp>
      <p:sp>
        <p:nvSpPr>
          <p:cNvPr id="541" name="Google Shape;541;p53"/>
          <p:cNvSpPr txBox="1"/>
          <p:nvPr/>
        </p:nvSpPr>
        <p:spPr>
          <a:xfrm>
            <a:off x="1219200" y="2286000"/>
            <a:ext cx="18288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2400"/>
              <a:buFont typeface="Comic Sans MS"/>
              <a:buNone/>
            </a:pPr>
            <a:r>
              <a:rPr lang="en-US" sz="2400" b="0" i="0" u="none">
                <a:solidFill>
                  <a:srgbClr val="00B0F0"/>
                </a:solidFill>
                <a:latin typeface="Comic Sans MS"/>
                <a:ea typeface="Comic Sans MS"/>
                <a:cs typeface="Comic Sans MS"/>
                <a:sym typeface="Comic Sans MS"/>
              </a:rPr>
              <a:t>For Example:</a:t>
            </a:r>
            <a:endParaRPr/>
          </a:p>
        </p:txBody>
      </p:sp>
      <p:grpSp>
        <p:nvGrpSpPr>
          <p:cNvPr id="542" name="Google Shape;542;p53"/>
          <p:cNvGrpSpPr/>
          <p:nvPr/>
        </p:nvGrpSpPr>
        <p:grpSpPr>
          <a:xfrm>
            <a:off x="3276600" y="3429000"/>
            <a:ext cx="3581400" cy="1219200"/>
            <a:chOff x="2064" y="2160"/>
            <a:chExt cx="2256" cy="768"/>
          </a:xfrm>
        </p:grpSpPr>
        <p:sp>
          <p:nvSpPr>
            <p:cNvPr id="543" name="Google Shape;543;p53"/>
            <p:cNvSpPr txBox="1"/>
            <p:nvPr/>
          </p:nvSpPr>
          <p:spPr>
            <a:xfrm>
              <a:off x="2064" y="2592"/>
              <a:ext cx="1776" cy="28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4" name="Google Shape;544;p53"/>
            <p:cNvSpPr txBox="1"/>
            <p:nvPr/>
          </p:nvSpPr>
          <p:spPr>
            <a:xfrm>
              <a:off x="2160" y="2640"/>
              <a:ext cx="158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All are tokens</a:t>
              </a:r>
              <a:endParaRPr/>
            </a:p>
          </p:txBody>
        </p:sp>
        <p:cxnSp>
          <p:nvCxnSpPr>
            <p:cNvPr id="545" name="Google Shape;545;p53"/>
            <p:cNvCxnSpPr/>
            <p:nvPr/>
          </p:nvCxnSpPr>
          <p:spPr>
            <a:xfrm rot="10800000">
              <a:off x="2112" y="2160"/>
              <a:ext cx="48"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46" name="Google Shape;546;p53"/>
            <p:cNvCxnSpPr/>
            <p:nvPr/>
          </p:nvCxnSpPr>
          <p:spPr>
            <a:xfrm rot="10800000" flipH="1">
              <a:off x="2544" y="2160"/>
              <a:ext cx="192"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47" name="Google Shape;547;p53"/>
            <p:cNvCxnSpPr/>
            <p:nvPr/>
          </p:nvCxnSpPr>
          <p:spPr>
            <a:xfrm rot="10800000" flipH="1">
              <a:off x="2880" y="2160"/>
              <a:ext cx="240"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48" name="Google Shape;548;p53"/>
            <p:cNvCxnSpPr/>
            <p:nvPr/>
          </p:nvCxnSpPr>
          <p:spPr>
            <a:xfrm rot="10800000" flipH="1">
              <a:off x="3120" y="2160"/>
              <a:ext cx="336"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49" name="Google Shape;549;p53"/>
            <p:cNvCxnSpPr/>
            <p:nvPr/>
          </p:nvCxnSpPr>
          <p:spPr>
            <a:xfrm rot="10800000" flipH="1">
              <a:off x="3408" y="2160"/>
              <a:ext cx="240"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50" name="Google Shape;550;p53"/>
            <p:cNvCxnSpPr/>
            <p:nvPr/>
          </p:nvCxnSpPr>
          <p:spPr>
            <a:xfrm rot="10800000" flipH="1">
              <a:off x="3552" y="2160"/>
              <a:ext cx="384"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51" name="Google Shape;551;p53"/>
            <p:cNvCxnSpPr/>
            <p:nvPr/>
          </p:nvCxnSpPr>
          <p:spPr>
            <a:xfrm rot="10800000" flipH="1">
              <a:off x="3696" y="2160"/>
              <a:ext cx="432" cy="432"/>
            </a:xfrm>
            <a:prstGeom prst="straightConnector1">
              <a:avLst/>
            </a:prstGeom>
            <a:noFill/>
            <a:ln w="9525" cap="flat" cmpd="sng">
              <a:solidFill>
                <a:schemeClr val="dk1"/>
              </a:solidFill>
              <a:prstDash val="solid"/>
              <a:miter lim="800000"/>
              <a:headEnd type="none" w="med" len="med"/>
              <a:tailEnd type="triangle" w="med" len="med"/>
            </a:ln>
          </p:spPr>
        </p:cxnSp>
        <p:cxnSp>
          <p:nvCxnSpPr>
            <p:cNvPr id="552" name="Google Shape;552;p53"/>
            <p:cNvCxnSpPr/>
            <p:nvPr/>
          </p:nvCxnSpPr>
          <p:spPr>
            <a:xfrm rot="10800000" flipH="1">
              <a:off x="3792" y="2160"/>
              <a:ext cx="528" cy="432"/>
            </a:xfrm>
            <a:prstGeom prst="straightConnector1">
              <a:avLst/>
            </a:prstGeom>
            <a:noFill/>
            <a:ln w="9525" cap="flat" cmpd="sng">
              <a:solidFill>
                <a:schemeClr val="dk1"/>
              </a:solidFill>
              <a:prstDash val="solid"/>
              <a:miter lim="800000"/>
              <a:headEnd type="none" w="med" len="med"/>
              <a:tailEnd type="triangle" w="med" len="med"/>
            </a:ln>
          </p:spPr>
        </p:cxnSp>
      </p:grpSp>
      <p:sp>
        <p:nvSpPr>
          <p:cNvPr id="553" name="Google Shape;553;p53"/>
          <p:cNvSpPr txBox="1"/>
          <p:nvPr/>
        </p:nvSpPr>
        <p:spPr>
          <a:xfrm>
            <a:off x="2057400" y="5257800"/>
            <a:ext cx="5715000" cy="831850"/>
          </a:xfrm>
          <a:prstGeom prst="rect">
            <a:avLst/>
          </a:prstGeom>
          <a:noFill/>
          <a:ln w="9525" cap="flat" cmpd="sng">
            <a:solidFill>
              <a:srgbClr val="DDDDDD"/>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omic Sans MS"/>
              <a:buNone/>
            </a:pPr>
            <a:r>
              <a:rPr lang="en-US" sz="2400" b="0" i="0" u="none">
                <a:solidFill>
                  <a:schemeClr val="dk1"/>
                </a:solidFill>
                <a:latin typeface="Comic Sans MS"/>
                <a:ea typeface="Comic Sans MS"/>
                <a:cs typeface="Comic Sans MS"/>
                <a:sym typeface="Comic Sans MS"/>
              </a:rPr>
              <a:t>Blanks, Line breaks, etc. are scanned out</a:t>
            </a:r>
            <a:endParaRPr/>
          </a:p>
        </p:txBody>
      </p:sp>
      <p:sp>
        <p:nvSpPr>
          <p:cNvPr id="554" name="Google Shape;554;p53"/>
          <p:cNvSpPr txBox="1"/>
          <p:nvPr/>
        </p:nvSpPr>
        <p:spPr>
          <a:xfrm>
            <a:off x="1600200" y="2895600"/>
            <a:ext cx="6858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5050"/>
              </a:buClr>
              <a:buSzPts val="1800"/>
              <a:buFont typeface="Times New Roman"/>
              <a:buNone/>
            </a:pPr>
            <a:r>
              <a:rPr lang="en-US" sz="1800" b="0" i="0" u="none">
                <a:solidFill>
                  <a:srgbClr val="FF5050"/>
                </a:solidFill>
                <a:latin typeface="Times New Roman"/>
                <a:ea typeface="Times New Roman"/>
                <a:cs typeface="Times New Roman"/>
                <a:sym typeface="Times New Roman"/>
              </a:rPr>
              <a:t>	           Position    :=    initial  +  rate   * 60 ;</a:t>
            </a:r>
            <a:endParaRPr/>
          </a:p>
        </p:txBody>
      </p:sp>
      <p:sp>
        <p:nvSpPr>
          <p:cNvPr id="555" name="Google Shape;555;p53"/>
          <p:cNvSpPr txBox="1"/>
          <p:nvPr/>
        </p:nvSpPr>
        <p:spPr>
          <a:xfrm>
            <a:off x="1600200" y="3124200"/>
            <a:ext cx="6858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800"/>
              <a:buFont typeface="Times New Roman"/>
              <a:buNone/>
            </a:pPr>
            <a:r>
              <a:rPr lang="en-US" sz="1800" b="0" i="0" u="none">
                <a:solidFill>
                  <a:srgbClr val="00B0F0"/>
                </a:solidFill>
                <a:latin typeface="Times New Roman"/>
                <a:ea typeface="Times New Roman"/>
                <a:cs typeface="Times New Roman"/>
                <a:sym typeface="Times New Roman"/>
              </a:rPr>
              <a:t>                              _______  __   _____  _  ___  _  __ _</a:t>
            </a:r>
            <a:endParaRPr/>
          </a:p>
        </p:txBody>
      </p:sp>
      <p:pic>
        <p:nvPicPr>
          <p:cNvPr id="556" name="Google Shape;556;p5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4"/>
          <p:cNvSpPr txBox="1">
            <a:spLocks noGrp="1"/>
          </p:cNvSpPr>
          <p:nvPr>
            <p:ph type="title"/>
          </p:nvPr>
        </p:nvSpPr>
        <p:spPr>
          <a:xfrm>
            <a:off x="152400" y="304800"/>
            <a:ext cx="4267200" cy="9509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sng">
                <a:solidFill>
                  <a:schemeClr val="dk1"/>
                </a:solidFill>
                <a:latin typeface="Times New Roman"/>
                <a:ea typeface="Times New Roman"/>
                <a:cs typeface="Times New Roman"/>
                <a:sym typeface="Times New Roman"/>
              </a:rPr>
              <a:t>LEXICAL ANALYZER:</a:t>
            </a:r>
            <a:endParaRPr/>
          </a:p>
        </p:txBody>
      </p:sp>
      <p:sp>
        <p:nvSpPr>
          <p:cNvPr id="562" name="Google Shape;562;p54"/>
          <p:cNvSpPr txBox="1">
            <a:spLocks noGrp="1"/>
          </p:cNvSpPr>
          <p:nvPr>
            <p:ph type="body" idx="1"/>
          </p:nvPr>
        </p:nvSpPr>
        <p:spPr>
          <a:xfrm>
            <a:off x="457200" y="990600"/>
            <a:ext cx="8229600" cy="5143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Lexical Analyzer or Linear Analyzer breaks the sentence into tokens. For Example following assignment statement :-</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a:t>
            </a:r>
            <a:endParaRPr/>
          </a:p>
          <a:p>
            <a:pPr marL="342900" marR="0" lvl="0" indent="-342900" algn="l" rtl="0">
              <a:lnSpc>
                <a:spcPct val="100000"/>
              </a:lnSpc>
              <a:spcBef>
                <a:spcPts val="440"/>
              </a:spcBef>
              <a:spcAft>
                <a:spcPts val="0"/>
              </a:spcAft>
              <a:buClr>
                <a:srgbClr val="00B0F0"/>
              </a:buClr>
              <a:buSzPts val="2200"/>
              <a:buFont typeface="Arial"/>
              <a:buNone/>
            </a:pPr>
            <a:r>
              <a:rPr lang="en-US" sz="2200" b="0" i="0" u="none">
                <a:solidFill>
                  <a:srgbClr val="00B0F0"/>
                </a:solidFill>
                <a:latin typeface="Arial Black"/>
                <a:ea typeface="Arial Black"/>
                <a:cs typeface="Arial Black"/>
                <a:sym typeface="Arial Black"/>
              </a:rPr>
              <a:t>position = initial + rate * 60</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Would be grouped into the following tokens:</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1. The identifier </a:t>
            </a:r>
            <a:r>
              <a:rPr lang="en-US" sz="2200" b="0" i="0" u="none">
                <a:solidFill>
                  <a:srgbClr val="00B0F0"/>
                </a:solidFill>
                <a:latin typeface="Arial Black"/>
                <a:ea typeface="Arial Black"/>
                <a:cs typeface="Arial Black"/>
                <a:sym typeface="Arial Black"/>
              </a:rPr>
              <a:t>position</a:t>
            </a:r>
            <a:r>
              <a:rPr lang="en-US" sz="2200" b="0" i="0" u="none">
                <a:solidFill>
                  <a:srgbClr val="00B0F0"/>
                </a:solidFill>
                <a:latin typeface="Times New Roman"/>
                <a:ea typeface="Times New Roman"/>
                <a:cs typeface="Times New Roman"/>
                <a:sym typeface="Times New Roman"/>
              </a:rPr>
              <a:t>.</a:t>
            </a:r>
            <a:endParaRPr sz="2200" b="0" i="0" u="none">
              <a:solidFill>
                <a:srgbClr val="00B0F0"/>
              </a:solidFill>
              <a:latin typeface="Arial Black"/>
              <a:ea typeface="Arial Black"/>
              <a:cs typeface="Arial Black"/>
              <a:sym typeface="Arial Black"/>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Arial Black"/>
                <a:ea typeface="Arial Black"/>
                <a:cs typeface="Arial Black"/>
                <a:sym typeface="Arial Black"/>
              </a:rPr>
              <a:t> </a:t>
            </a:r>
            <a:r>
              <a:rPr lang="en-US" sz="2200" b="0" i="0" u="none">
                <a:solidFill>
                  <a:schemeClr val="dk1"/>
                </a:solidFill>
                <a:latin typeface="Times New Roman"/>
                <a:ea typeface="Times New Roman"/>
                <a:cs typeface="Times New Roman"/>
                <a:sym typeface="Times New Roman"/>
              </a:rPr>
              <a:t>2. The terminal symbol </a:t>
            </a:r>
            <a:r>
              <a:rPr lang="en-US" sz="2200" b="0" i="0" u="none">
                <a:solidFill>
                  <a:schemeClr val="dk1"/>
                </a:solidFill>
                <a:latin typeface="Arial Black"/>
                <a:ea typeface="Arial Black"/>
                <a:cs typeface="Arial Black"/>
                <a:sym typeface="Arial Black"/>
              </a:rPr>
              <a:t>=</a:t>
            </a:r>
            <a:r>
              <a:rPr lang="en-US" sz="2200" b="0" i="0" u="none">
                <a:solidFill>
                  <a:schemeClr val="dk1"/>
                </a:solidFill>
                <a:latin typeface="Times New Roman"/>
                <a:ea typeface="Times New Roman"/>
                <a:cs typeface="Times New Roman"/>
                <a:sym typeface="Times New Roman"/>
              </a:rPr>
              <a:t>.</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Arial Black"/>
                <a:ea typeface="Arial Black"/>
                <a:cs typeface="Arial Black"/>
                <a:sym typeface="Arial Black"/>
              </a:rPr>
              <a:t> </a:t>
            </a:r>
            <a:r>
              <a:rPr lang="en-US" sz="2200" b="0" i="0" u="none">
                <a:solidFill>
                  <a:schemeClr val="dk1"/>
                </a:solidFill>
                <a:latin typeface="Times New Roman"/>
                <a:ea typeface="Times New Roman"/>
                <a:cs typeface="Times New Roman"/>
                <a:sym typeface="Times New Roman"/>
              </a:rPr>
              <a:t>3. The identifier </a:t>
            </a:r>
            <a:r>
              <a:rPr lang="en-US" sz="2200" b="0" i="0" u="none">
                <a:solidFill>
                  <a:srgbClr val="00B0F0"/>
                </a:solidFill>
                <a:latin typeface="Arial Black"/>
                <a:ea typeface="Arial Black"/>
                <a:cs typeface="Arial Black"/>
                <a:sym typeface="Arial Black"/>
              </a:rPr>
              <a:t>initial</a:t>
            </a:r>
            <a:r>
              <a:rPr lang="en-US" sz="2200" b="0" i="0" u="none">
                <a:solidFill>
                  <a:srgbClr val="00B0F0"/>
                </a:solidFill>
                <a:latin typeface="Times New Roman"/>
                <a:ea typeface="Times New Roman"/>
                <a:cs typeface="Times New Roman"/>
                <a:sym typeface="Times New Roman"/>
              </a:rPr>
              <a:t>.</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4. The terminal symbol +.</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5. The identifier </a:t>
            </a:r>
            <a:r>
              <a:rPr lang="en-US" sz="2200" b="0" i="0" u="none">
                <a:solidFill>
                  <a:srgbClr val="00B0F0"/>
                </a:solidFill>
                <a:latin typeface="Arial Black"/>
                <a:ea typeface="Arial Black"/>
                <a:cs typeface="Arial Black"/>
                <a:sym typeface="Arial Black"/>
              </a:rPr>
              <a:t>rate</a:t>
            </a:r>
            <a:r>
              <a:rPr lang="en-US" sz="2200" b="0" i="0" u="none">
                <a:solidFill>
                  <a:srgbClr val="00B0F0"/>
                </a:solidFill>
                <a:latin typeface="Times New Roman"/>
                <a:ea typeface="Times New Roman"/>
                <a:cs typeface="Times New Roman"/>
                <a:sym typeface="Times New Roman"/>
              </a:rPr>
              <a:t>.</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6. The terminal symbol *.</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7. The literal 60.</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pic>
        <p:nvPicPr>
          <p:cNvPr id="563" name="Google Shape;563;p5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457199" y="80963"/>
            <a:ext cx="8229600" cy="57777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0" i="0" u="none" dirty="0">
                <a:solidFill>
                  <a:schemeClr val="dk1"/>
                </a:solidFill>
                <a:latin typeface="Metropolis" panose="00000500000000000000" pitchFamily="50" charset="0"/>
                <a:sym typeface="Times New Roman"/>
              </a:rPr>
              <a:t>What is systems programming?</a:t>
            </a:r>
            <a:endParaRPr sz="3200" dirty="0">
              <a:latin typeface="Metropolis" panose="00000500000000000000" pitchFamily="50" charset="0"/>
            </a:endParaRPr>
          </a:p>
        </p:txBody>
      </p:sp>
      <p:sp>
        <p:nvSpPr>
          <p:cNvPr id="163" name="Google Shape;163;p19"/>
          <p:cNvSpPr txBox="1">
            <a:spLocks noGrp="1"/>
          </p:cNvSpPr>
          <p:nvPr>
            <p:ph type="body" idx="1"/>
          </p:nvPr>
        </p:nvSpPr>
        <p:spPr>
          <a:xfrm>
            <a:off x="199540" y="852407"/>
            <a:ext cx="8744919" cy="5083444"/>
          </a:xfrm>
          <a:prstGeom prst="rect">
            <a:avLst/>
          </a:prstGeom>
          <a:noFill/>
          <a:ln>
            <a:noFill/>
          </a:ln>
        </p:spPr>
        <p:txBody>
          <a:bodyPr spcFirstLastPara="1" wrap="square" lIns="91425" tIns="45700" rIns="91425" bIns="45700" anchor="t" anchorCtr="0">
            <a:noAutofit/>
          </a:bodyPr>
          <a:lstStyle/>
          <a:p>
            <a:pPr marL="342900" indent="-342900" algn="just">
              <a:spcBef>
                <a:spcPts val="0"/>
              </a:spcBef>
              <a:buClr>
                <a:schemeClr val="tx1"/>
              </a:buClr>
              <a:buSzPts val="2800"/>
            </a:pPr>
            <a:r>
              <a:rPr lang="en-US" sz="1800" dirty="0">
                <a:latin typeface="Metropolis" panose="00000500000000000000" pitchFamily="50" charset="0"/>
                <a:cs typeface="Times New Roman" pitchFamily="18" charset="0"/>
              </a:rPr>
              <a:t>System programming involves designing and writing computer programs that allow the computer hardware to interface with the programmer and the user, leading to the effective execution of application software on the computer system. Typical system programs include the operating system and firmware, programming tools such as compilers, assemblers, I/O routines, interpreters, scheduler, loaders and linkers as well as the runtime libraries of the computer programming languages</a:t>
            </a:r>
          </a:p>
          <a:p>
            <a:pPr marL="342900" indent="-342900" algn="just">
              <a:spcBef>
                <a:spcPts val="0"/>
              </a:spcBef>
              <a:buClr>
                <a:schemeClr val="tx1"/>
              </a:buClr>
              <a:buSzPts val="2800"/>
            </a:pPr>
            <a:r>
              <a:rPr lang="en-US" sz="1800" b="0" i="0" u="none" strike="noStrike" cap="none" dirty="0">
                <a:solidFill>
                  <a:schemeClr val="tx1"/>
                </a:solidFill>
                <a:latin typeface="Metropolis" panose="00000500000000000000" pitchFamily="50" charset="0"/>
                <a:sym typeface="Times New Roman"/>
              </a:rPr>
              <a:t>System programs are nothing but the compilers, loaders, macros processor, operating system.</a:t>
            </a:r>
            <a:endParaRPr lang="en-US" sz="1800" dirty="0">
              <a:solidFill>
                <a:schemeClr val="tx1"/>
              </a:solidFill>
              <a:latin typeface="Metropolis" panose="00000500000000000000" pitchFamily="50" charset="0"/>
            </a:endParaRPr>
          </a:p>
          <a:p>
            <a:pPr marL="342900" indent="-342900" algn="just">
              <a:spcBef>
                <a:spcPts val="560"/>
              </a:spcBef>
              <a:buClr>
                <a:schemeClr val="tx1"/>
              </a:buClr>
              <a:buSzPts val="2800"/>
            </a:pPr>
            <a:r>
              <a:rPr lang="en-US" sz="1800" b="0" i="0" u="none" strike="noStrike" cap="none" dirty="0">
                <a:solidFill>
                  <a:schemeClr val="tx1"/>
                </a:solidFill>
                <a:latin typeface="Metropolis" panose="00000500000000000000" pitchFamily="50" charset="0"/>
                <a:sym typeface="Times New Roman"/>
              </a:rPr>
              <a:t>Computer can not understand the language without aid of system programs.</a:t>
            </a:r>
          </a:p>
          <a:p>
            <a:pPr marL="342900" indent="-342900" algn="just">
              <a:lnSpc>
                <a:spcPct val="90000"/>
              </a:lnSpc>
              <a:spcBef>
                <a:spcPts val="0"/>
              </a:spcBef>
              <a:buClr>
                <a:schemeClr val="tx1"/>
              </a:buClr>
            </a:pPr>
            <a:r>
              <a:rPr lang="en-US" sz="1800" dirty="0">
                <a:solidFill>
                  <a:schemeClr val="tx1"/>
                </a:solidFill>
                <a:latin typeface="Metropolis" panose="00000500000000000000" pitchFamily="50" charset="0"/>
              </a:rPr>
              <a:t>Compilers are system programs that accept people-like language and translate them into machine language.</a:t>
            </a:r>
          </a:p>
          <a:p>
            <a:pPr marL="342900" indent="-342900" algn="just">
              <a:lnSpc>
                <a:spcPct val="90000"/>
              </a:lnSpc>
              <a:buClr>
                <a:schemeClr val="tx1"/>
              </a:buClr>
            </a:pPr>
            <a:r>
              <a:rPr lang="en-US" sz="1800" dirty="0">
                <a:solidFill>
                  <a:schemeClr val="tx1"/>
                </a:solidFill>
                <a:latin typeface="Metropolis" panose="00000500000000000000" pitchFamily="50" charset="0"/>
              </a:rPr>
              <a:t>Loaders are system programs that prepare machine language programs for execution.</a:t>
            </a:r>
          </a:p>
          <a:p>
            <a:pPr marL="342900" indent="-342900" algn="just">
              <a:lnSpc>
                <a:spcPct val="90000"/>
              </a:lnSpc>
              <a:buClr>
                <a:schemeClr val="tx1"/>
              </a:buClr>
            </a:pPr>
            <a:r>
              <a:rPr lang="en-US" sz="1800" dirty="0">
                <a:solidFill>
                  <a:schemeClr val="tx1"/>
                </a:solidFill>
                <a:latin typeface="Metropolis" panose="00000500000000000000" pitchFamily="50" charset="0"/>
              </a:rPr>
              <a:t>Macro processors allow programmers to user abbreviations.</a:t>
            </a:r>
          </a:p>
          <a:p>
            <a:pPr marL="342900" indent="-342900" algn="just">
              <a:lnSpc>
                <a:spcPct val="90000"/>
              </a:lnSpc>
              <a:buClr>
                <a:schemeClr val="tx1"/>
              </a:buClr>
            </a:pPr>
            <a:r>
              <a:rPr lang="en-US" sz="1800" dirty="0">
                <a:solidFill>
                  <a:schemeClr val="tx1"/>
                </a:solidFill>
                <a:latin typeface="Metropolis" panose="00000500000000000000" pitchFamily="50" charset="0"/>
              </a:rPr>
              <a:t>Operating systems and file systems  allow flexible storing and retrieval of information.</a:t>
            </a:r>
          </a:p>
        </p:txBody>
      </p:sp>
      <p:pic>
        <p:nvPicPr>
          <p:cNvPr id="164" name="Google Shape;164;p19"/>
          <p:cNvPicPr preferRelativeResize="0"/>
          <p:nvPr/>
        </p:nvPicPr>
        <p:blipFill rotWithShape="1">
          <a:blip r:embed="rId3">
            <a:alphaModFix/>
          </a:blip>
          <a:srcRect/>
          <a:stretch/>
        </p:blipFill>
        <p:spPr>
          <a:xfrm>
            <a:off x="0" y="6419850"/>
            <a:ext cx="9144000" cy="438150"/>
          </a:xfrm>
          <a:prstGeom prst="rect">
            <a:avLst/>
          </a:prstGeom>
          <a:noFill/>
          <a:ln>
            <a:noFill/>
          </a:ln>
        </p:spPr>
      </p:pic>
      <p:sp>
        <p:nvSpPr>
          <p:cNvPr id="2" name="Google Shape;132;p17">
            <a:extLst>
              <a:ext uri="{FF2B5EF4-FFF2-40B4-BE49-F238E27FC236}">
                <a16:creationId xmlns:a16="http://schemas.microsoft.com/office/drawing/2014/main" id="{87FC6B3F-1246-FD0C-D9F1-DEC3AB36CEA7}"/>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423257D4-43D4-34D2-0358-876847B24C15}"/>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D6E7D7CE-48AA-8A02-8E1B-F439CD2B0A23}"/>
              </a:ext>
            </a:extLst>
          </p:cNvPr>
          <p:cNvPicPr preferRelativeResize="0"/>
          <p:nvPr/>
        </p:nvPicPr>
        <p:blipFill rotWithShape="1">
          <a:blip r:embed="rId4">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AC9974AF-9E03-D574-A8F4-FEA73F40ACC7}"/>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55FA1CA6-E65A-5723-4AF4-4AEB19C887F5}"/>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2D8BC339-E2EC-8874-DE0D-B714639150C5}"/>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E864B70D-9420-7B73-AB60-BF22088D05C7}"/>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14F5D59E-9F2C-4E85-6921-E388047C4B16}"/>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8F0B80B5-AFF8-CD8C-CBBB-B635FA0832B8}"/>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2BF9B60E-B4CE-01F5-4DE9-7B448392FF5A}"/>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71F7902A-5720-3469-C092-D01D79F3A1E4}"/>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260CC1DE-3121-93CA-3448-F3BB57D30B00}"/>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364C582C-8D3F-077D-E01B-44DE2088115D}"/>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BD5BE421-EC86-C557-AF88-B23424CB2E66}"/>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8207E155-DFC2-CD02-6F6A-5E1E24CE1875}"/>
              </a:ext>
            </a:extLst>
          </p:cNvPr>
          <p:cNvPicPr>
            <a:picLocks noChangeAspect="1"/>
          </p:cNvPicPr>
          <p:nvPr/>
        </p:nvPicPr>
        <p:blipFill>
          <a:blip r:embed="rId9"/>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 </a:t>
            </a:r>
            <a:r>
              <a:rPr lang="en-US" sz="4400" b="0" i="0" u="none">
                <a:solidFill>
                  <a:srgbClr val="00B0F0"/>
                </a:solidFill>
                <a:latin typeface="Times New Roman"/>
                <a:ea typeface="Times New Roman"/>
                <a:cs typeface="Times New Roman"/>
                <a:sym typeface="Times New Roman"/>
              </a:rPr>
              <a:t>Scanner</a:t>
            </a:r>
            <a:endParaRPr/>
          </a:p>
        </p:txBody>
      </p:sp>
      <p:sp>
        <p:nvSpPr>
          <p:cNvPr id="569" name="Google Shape;569;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Input is sequence of characters.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If x&gt;100 then y :=1 else y:=2;</a:t>
            </a:r>
            <a:endParaRPr/>
          </a:p>
          <a:p>
            <a:pPr marL="742950" marR="0" lvl="1" indent="-158750" algn="l"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Output is tokens (lexemes).</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1" i="0" u="none" strike="noStrike" cap="none">
                <a:solidFill>
                  <a:schemeClr val="dk1"/>
                </a:solidFill>
                <a:latin typeface="Times New Roman"/>
                <a:ea typeface="Times New Roman"/>
                <a:cs typeface="Times New Roman"/>
                <a:sym typeface="Times New Roman"/>
              </a:rPr>
              <a:t> </a:t>
            </a:r>
            <a:endParaRPr/>
          </a:p>
          <a:p>
            <a:pPr marL="742950" marR="0" lvl="1" indent="-171450" algn="l" rtl="0">
              <a:lnSpc>
                <a:spcPct val="100000"/>
              </a:lnSpc>
              <a:spcBef>
                <a:spcPts val="360"/>
              </a:spcBef>
              <a:spcAft>
                <a:spcPts val="0"/>
              </a:spcAft>
              <a:buClr>
                <a:schemeClr val="dk1"/>
              </a:buClr>
              <a:buSzPts val="1800"/>
              <a:buFont typeface="Arial"/>
              <a:buNone/>
            </a:pPr>
            <a:endParaRPr sz="1800" b="1" i="0" u="none" strike="noStrike" cap="none">
              <a:solidFill>
                <a:schemeClr val="dk1"/>
              </a:solidFill>
              <a:latin typeface="Times New Roman"/>
              <a:ea typeface="Times New Roman"/>
              <a:cs typeface="Times New Roman"/>
              <a:sym typeface="Times New Roman"/>
            </a:endParaRPr>
          </a:p>
          <a:p>
            <a:pPr marL="742950" marR="0" lvl="1" indent="-17145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Terminal  symbol table is a fixed table for any computer.</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Literal table is generated during lexical analysis.</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Symbol table is generated during lexical analysis.</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Uniform symbol table is generated during lexical analysis.</a:t>
            </a:r>
            <a:endParaRPr/>
          </a:p>
        </p:txBody>
      </p:sp>
      <p:cxnSp>
        <p:nvCxnSpPr>
          <p:cNvPr id="570" name="Google Shape;570;p55"/>
          <p:cNvCxnSpPr/>
          <p:nvPr/>
        </p:nvCxnSpPr>
        <p:spPr>
          <a:xfrm>
            <a:off x="0" y="1447800"/>
            <a:ext cx="9144000" cy="0"/>
          </a:xfrm>
          <a:prstGeom prst="straightConnector1">
            <a:avLst/>
          </a:prstGeom>
          <a:noFill/>
          <a:ln w="28575" cap="flat" cmpd="sng">
            <a:solidFill>
              <a:schemeClr val="dk1"/>
            </a:solidFill>
            <a:prstDash val="solid"/>
            <a:miter lim="800000"/>
            <a:headEnd type="none" w="med" len="med"/>
            <a:tailEnd type="none" w="med" len="med"/>
          </a:ln>
        </p:spPr>
      </p:cxnSp>
      <p:pic>
        <p:nvPicPr>
          <p:cNvPr id="571" name="Google Shape;571;p55"/>
          <p:cNvPicPr preferRelativeResize="0"/>
          <p:nvPr/>
        </p:nvPicPr>
        <p:blipFill rotWithShape="1">
          <a:blip r:embed="rId3">
            <a:alphaModFix/>
          </a:blip>
          <a:srcRect/>
          <a:stretch/>
        </p:blipFill>
        <p:spPr>
          <a:xfrm>
            <a:off x="1371600" y="3200400"/>
            <a:ext cx="6781800" cy="458787"/>
          </a:xfrm>
          <a:prstGeom prst="rect">
            <a:avLst/>
          </a:prstGeom>
          <a:noFill/>
          <a:ln>
            <a:noFill/>
          </a:ln>
        </p:spPr>
      </p:pic>
      <p:pic>
        <p:nvPicPr>
          <p:cNvPr id="572" name="Google Shape;572;p55"/>
          <p:cNvPicPr preferRelativeResize="0"/>
          <p:nvPr/>
        </p:nvPicPr>
        <p:blipFill rotWithShape="1">
          <a:blip r:embed="rId4">
            <a:alphaModFix/>
          </a:blip>
          <a:srcRect/>
          <a:stretch/>
        </p:blipFill>
        <p:spPr>
          <a:xfrm>
            <a:off x="0" y="6419850"/>
            <a:ext cx="9144000" cy="438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400"/>
              <a:buFont typeface="Calibri"/>
              <a:buNone/>
            </a:pPr>
            <a:r>
              <a:rPr lang="en-US" sz="3400" b="0" i="0" u="sng">
                <a:solidFill>
                  <a:schemeClr val="dk1"/>
                </a:solidFill>
                <a:latin typeface="Calibri"/>
                <a:ea typeface="Calibri"/>
                <a:cs typeface="Calibri"/>
                <a:sym typeface="Calibri"/>
              </a:rPr>
              <a:t>Phase 2. </a:t>
            </a:r>
            <a:r>
              <a:rPr lang="en-US" sz="3400" b="0" i="0" u="sng">
                <a:solidFill>
                  <a:srgbClr val="0066FF"/>
                </a:solidFill>
                <a:latin typeface="Calibri"/>
                <a:ea typeface="Calibri"/>
                <a:cs typeface="Calibri"/>
                <a:sym typeface="Calibri"/>
              </a:rPr>
              <a:t>Hierarchical Analysis</a:t>
            </a:r>
            <a:br>
              <a:rPr lang="en-US" sz="4400" b="0" i="0" u="none">
                <a:solidFill>
                  <a:schemeClr val="dk1"/>
                </a:solidFill>
                <a:latin typeface="Calibri"/>
                <a:ea typeface="Calibri"/>
                <a:cs typeface="Calibri"/>
                <a:sym typeface="Calibri"/>
              </a:rPr>
            </a:br>
            <a:r>
              <a:rPr lang="en-US" sz="2800" b="0" i="0" u="none">
                <a:solidFill>
                  <a:srgbClr val="00B0F0"/>
                </a:solidFill>
                <a:latin typeface="Calibri"/>
                <a:ea typeface="Calibri"/>
                <a:cs typeface="Calibri"/>
                <a:sym typeface="Calibri"/>
              </a:rPr>
              <a:t>Parsing</a:t>
            </a:r>
            <a:r>
              <a:rPr lang="en-US" sz="2800" b="0" i="0" u="none">
                <a:solidFill>
                  <a:schemeClr val="dk1"/>
                </a:solidFill>
                <a:latin typeface="Calibri"/>
                <a:ea typeface="Calibri"/>
                <a:cs typeface="Calibri"/>
                <a:sym typeface="Calibri"/>
              </a:rPr>
              <a:t> or </a:t>
            </a:r>
            <a:r>
              <a:rPr lang="en-US" sz="2800" b="0" i="0" u="none">
                <a:solidFill>
                  <a:srgbClr val="FF5050"/>
                </a:solidFill>
                <a:latin typeface="Calibri"/>
                <a:ea typeface="Calibri"/>
                <a:cs typeface="Calibri"/>
                <a:sym typeface="Calibri"/>
              </a:rPr>
              <a:t>Syntax Analysis</a:t>
            </a:r>
            <a:endParaRPr/>
          </a:p>
        </p:txBody>
      </p:sp>
      <p:sp>
        <p:nvSpPr>
          <p:cNvPr id="579" name="Google Shape;579;p56"/>
          <p:cNvSpPr txBox="1"/>
          <p:nvPr/>
        </p:nvSpPr>
        <p:spPr>
          <a:xfrm>
            <a:off x="5334000" y="1295400"/>
            <a:ext cx="3810000" cy="1689100"/>
          </a:xfrm>
          <a:prstGeom prst="rect">
            <a:avLst/>
          </a:prstGeom>
          <a:noFill/>
          <a:ln>
            <a:noFill/>
          </a:ln>
        </p:spPr>
        <p:txBody>
          <a:bodyPr spcFirstLastPara="1" wrap="square" lIns="91425" tIns="45700" rIns="91425" bIns="45700" anchor="t" anchorCtr="0">
            <a:spAutoFit/>
          </a:bodyPr>
          <a:lstStyle/>
          <a:p>
            <a:pPr marL="0" marR="0" lvl="0" indent="0" algn="l" rtl="0">
              <a:lnSpc>
                <a:spcPct val="70000"/>
              </a:lnSpc>
              <a:spcBef>
                <a:spcPts val="0"/>
              </a:spcBef>
              <a:spcAft>
                <a:spcPts val="0"/>
              </a:spcAft>
              <a:buClr>
                <a:schemeClr val="dk1"/>
              </a:buClr>
              <a:buSzPts val="2200"/>
              <a:buFont typeface="Times"/>
              <a:buNone/>
            </a:pPr>
            <a:r>
              <a:rPr lang="en-US" sz="2200" b="0" i="0" u="none">
                <a:solidFill>
                  <a:schemeClr val="dk1"/>
                </a:solidFill>
                <a:latin typeface="Times"/>
                <a:ea typeface="Times"/>
                <a:cs typeface="Times"/>
                <a:sym typeface="Times"/>
              </a:rPr>
              <a:t>Usually a source statement is represented using a parse tree.  </a:t>
            </a:r>
            <a:endParaRPr/>
          </a:p>
          <a:p>
            <a:pPr marL="0" marR="0" lvl="0" indent="0" algn="l" rtl="0">
              <a:lnSpc>
                <a:spcPct val="70000"/>
              </a:lnSpc>
              <a:spcBef>
                <a:spcPts val="1100"/>
              </a:spcBef>
              <a:spcAft>
                <a:spcPts val="0"/>
              </a:spcAft>
              <a:buClr>
                <a:schemeClr val="dk1"/>
              </a:buClr>
              <a:buSzPts val="2200"/>
              <a:buFont typeface="Times"/>
              <a:buNone/>
            </a:pPr>
            <a:r>
              <a:rPr lang="en-US" sz="2200" b="0" i="0" u="none">
                <a:solidFill>
                  <a:schemeClr val="dk1"/>
                </a:solidFill>
                <a:latin typeface="Times"/>
                <a:ea typeface="Times"/>
                <a:cs typeface="Times"/>
                <a:sym typeface="Times"/>
              </a:rPr>
              <a:t>A syntax tree  is a compress representation of a parse tree</a:t>
            </a:r>
            <a:endParaRPr/>
          </a:p>
        </p:txBody>
      </p:sp>
      <p:grpSp>
        <p:nvGrpSpPr>
          <p:cNvPr id="580" name="Google Shape;580;p56"/>
          <p:cNvGrpSpPr/>
          <p:nvPr/>
        </p:nvGrpSpPr>
        <p:grpSpPr>
          <a:xfrm>
            <a:off x="990600" y="1752600"/>
            <a:ext cx="8153400" cy="3886200"/>
            <a:chOff x="192" y="1344"/>
            <a:chExt cx="3936" cy="2448"/>
          </a:xfrm>
        </p:grpSpPr>
        <p:sp>
          <p:nvSpPr>
            <p:cNvPr id="581" name="Google Shape;581;p56"/>
            <p:cNvSpPr txBox="1"/>
            <p:nvPr/>
          </p:nvSpPr>
          <p:spPr>
            <a:xfrm>
              <a:off x="192" y="2016"/>
              <a:ext cx="72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0021"/>
                </a:buClr>
                <a:buSzPts val="2400"/>
                <a:buFont typeface="Times New Roman"/>
                <a:buNone/>
              </a:pPr>
              <a:r>
                <a:rPr lang="en-US" sz="2400" b="0" i="1" u="none">
                  <a:solidFill>
                    <a:srgbClr val="A50021"/>
                  </a:solidFill>
                  <a:latin typeface="Times New Roman"/>
                  <a:ea typeface="Times New Roman"/>
                  <a:cs typeface="Times New Roman"/>
                  <a:sym typeface="Times New Roman"/>
                </a:rPr>
                <a:t>identifier</a:t>
              </a:r>
              <a:endParaRPr/>
            </a:p>
          </p:txBody>
        </p:sp>
        <p:sp>
          <p:nvSpPr>
            <p:cNvPr id="582" name="Google Shape;582;p56"/>
            <p:cNvSpPr txBox="1"/>
            <p:nvPr/>
          </p:nvSpPr>
          <p:spPr>
            <a:xfrm>
              <a:off x="1008" y="2784"/>
              <a:ext cx="72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0021"/>
                </a:buClr>
                <a:buSzPts val="2400"/>
                <a:buFont typeface="Times New Roman"/>
                <a:buNone/>
              </a:pPr>
              <a:r>
                <a:rPr lang="en-US" sz="2400" b="0" i="1" u="none">
                  <a:solidFill>
                    <a:srgbClr val="A50021"/>
                  </a:solidFill>
                  <a:latin typeface="Times New Roman"/>
                  <a:ea typeface="Times New Roman"/>
                  <a:cs typeface="Times New Roman"/>
                  <a:sym typeface="Times New Roman"/>
                </a:rPr>
                <a:t>identifier</a:t>
              </a:r>
              <a:endParaRPr/>
            </a:p>
          </p:txBody>
        </p:sp>
        <p:sp>
          <p:nvSpPr>
            <p:cNvPr id="583" name="Google Shape;583;p56"/>
            <p:cNvSpPr txBox="1"/>
            <p:nvPr/>
          </p:nvSpPr>
          <p:spPr>
            <a:xfrm>
              <a:off x="1008" y="2448"/>
              <a:ext cx="816"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FF"/>
                </a:buClr>
                <a:buSzPts val="2400"/>
                <a:buFont typeface="Times New Roman"/>
                <a:buNone/>
              </a:pPr>
              <a:r>
                <a:rPr lang="en-US" sz="2400" b="0" i="1" u="none">
                  <a:solidFill>
                    <a:srgbClr val="0066FF"/>
                  </a:solidFill>
                  <a:latin typeface="Times New Roman"/>
                  <a:ea typeface="Times New Roman"/>
                  <a:cs typeface="Times New Roman"/>
                  <a:sym typeface="Times New Roman"/>
                </a:rPr>
                <a:t>expression</a:t>
              </a:r>
              <a:endParaRPr/>
            </a:p>
          </p:txBody>
        </p:sp>
        <p:sp>
          <p:nvSpPr>
            <p:cNvPr id="584" name="Google Shape;584;p56"/>
            <p:cNvSpPr txBox="1"/>
            <p:nvPr/>
          </p:nvSpPr>
          <p:spPr>
            <a:xfrm>
              <a:off x="2160" y="3168"/>
              <a:ext cx="72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0021"/>
                </a:buClr>
                <a:buSzPts val="2400"/>
                <a:buFont typeface="Times New Roman"/>
                <a:buNone/>
              </a:pPr>
              <a:r>
                <a:rPr lang="en-US" sz="2400" b="0" i="1" u="none">
                  <a:solidFill>
                    <a:srgbClr val="A50021"/>
                  </a:solidFill>
                  <a:latin typeface="Times New Roman"/>
                  <a:ea typeface="Times New Roman"/>
                  <a:cs typeface="Times New Roman"/>
                  <a:sym typeface="Times New Roman"/>
                </a:rPr>
                <a:t>identifier</a:t>
              </a:r>
              <a:endParaRPr/>
            </a:p>
          </p:txBody>
        </p:sp>
        <p:sp>
          <p:nvSpPr>
            <p:cNvPr id="585" name="Google Shape;585;p56"/>
            <p:cNvSpPr txBox="1"/>
            <p:nvPr/>
          </p:nvSpPr>
          <p:spPr>
            <a:xfrm>
              <a:off x="2160" y="2832"/>
              <a:ext cx="76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FF"/>
                </a:buClr>
                <a:buSzPts val="2400"/>
                <a:buFont typeface="Times New Roman"/>
                <a:buNone/>
              </a:pPr>
              <a:r>
                <a:rPr lang="en-US" sz="2400" b="0" i="1" u="none">
                  <a:solidFill>
                    <a:srgbClr val="0066FF"/>
                  </a:solidFill>
                  <a:latin typeface="Times New Roman"/>
                  <a:ea typeface="Times New Roman"/>
                  <a:cs typeface="Times New Roman"/>
                  <a:sym typeface="Times New Roman"/>
                </a:rPr>
                <a:t>expression</a:t>
              </a:r>
              <a:endParaRPr/>
            </a:p>
          </p:txBody>
        </p:sp>
        <p:sp>
          <p:nvSpPr>
            <p:cNvPr id="586" name="Google Shape;586;p56"/>
            <p:cNvSpPr txBox="1"/>
            <p:nvPr/>
          </p:nvSpPr>
          <p:spPr>
            <a:xfrm>
              <a:off x="3360" y="3168"/>
              <a:ext cx="720"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0000"/>
                </a:buClr>
                <a:buSzPts val="2400"/>
                <a:buFont typeface="Times New Roman"/>
                <a:buNone/>
              </a:pPr>
              <a:r>
                <a:rPr lang="en-US" sz="2400" b="0" i="1" u="none">
                  <a:solidFill>
                    <a:srgbClr val="990000"/>
                  </a:solidFill>
                  <a:latin typeface="Times New Roman"/>
                  <a:ea typeface="Times New Roman"/>
                  <a:cs typeface="Times New Roman"/>
                  <a:sym typeface="Times New Roman"/>
                </a:rPr>
                <a:t>number</a:t>
              </a:r>
              <a:endParaRPr/>
            </a:p>
          </p:txBody>
        </p:sp>
        <p:sp>
          <p:nvSpPr>
            <p:cNvPr id="587" name="Google Shape;587;p56"/>
            <p:cNvSpPr txBox="1"/>
            <p:nvPr/>
          </p:nvSpPr>
          <p:spPr>
            <a:xfrm>
              <a:off x="3360" y="2832"/>
              <a:ext cx="76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FF"/>
                </a:buClr>
                <a:buSzPts val="2400"/>
                <a:buFont typeface="Times New Roman"/>
                <a:buNone/>
              </a:pPr>
              <a:r>
                <a:rPr lang="en-US" sz="2400" b="0" i="1" u="none">
                  <a:solidFill>
                    <a:srgbClr val="0066FF"/>
                  </a:solidFill>
                  <a:latin typeface="Times New Roman"/>
                  <a:ea typeface="Times New Roman"/>
                  <a:cs typeface="Times New Roman"/>
                  <a:sym typeface="Times New Roman"/>
                </a:rPr>
                <a:t>expression</a:t>
              </a:r>
              <a:endParaRPr/>
            </a:p>
          </p:txBody>
        </p:sp>
        <p:sp>
          <p:nvSpPr>
            <p:cNvPr id="588" name="Google Shape;588;p56"/>
            <p:cNvSpPr txBox="1"/>
            <p:nvPr/>
          </p:nvSpPr>
          <p:spPr>
            <a:xfrm>
              <a:off x="2784" y="2400"/>
              <a:ext cx="76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FF"/>
                </a:buClr>
                <a:buSzPts val="2400"/>
                <a:buFont typeface="Times New Roman"/>
                <a:buNone/>
              </a:pPr>
              <a:r>
                <a:rPr lang="en-US" sz="2400" b="0" i="1" u="none">
                  <a:solidFill>
                    <a:srgbClr val="0066FF"/>
                  </a:solidFill>
                  <a:latin typeface="Times New Roman"/>
                  <a:ea typeface="Times New Roman"/>
                  <a:cs typeface="Times New Roman"/>
                  <a:sym typeface="Times New Roman"/>
                </a:rPr>
                <a:t>expression</a:t>
              </a:r>
              <a:endParaRPr/>
            </a:p>
          </p:txBody>
        </p:sp>
        <p:sp>
          <p:nvSpPr>
            <p:cNvPr id="589" name="Google Shape;589;p56"/>
            <p:cNvSpPr txBox="1"/>
            <p:nvPr/>
          </p:nvSpPr>
          <p:spPr>
            <a:xfrm>
              <a:off x="1824" y="2016"/>
              <a:ext cx="76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FF"/>
                </a:buClr>
                <a:buSzPts val="2400"/>
                <a:buFont typeface="Times New Roman"/>
                <a:buNone/>
              </a:pPr>
              <a:r>
                <a:rPr lang="en-US" sz="2400" b="0" i="1" u="none">
                  <a:solidFill>
                    <a:srgbClr val="0066FF"/>
                  </a:solidFill>
                  <a:latin typeface="Times New Roman"/>
                  <a:ea typeface="Times New Roman"/>
                  <a:cs typeface="Times New Roman"/>
                  <a:sym typeface="Times New Roman"/>
                </a:rPr>
                <a:t>expression</a:t>
              </a:r>
              <a:endParaRPr/>
            </a:p>
          </p:txBody>
        </p:sp>
        <p:sp>
          <p:nvSpPr>
            <p:cNvPr id="590" name="Google Shape;590;p56"/>
            <p:cNvSpPr txBox="1"/>
            <p:nvPr/>
          </p:nvSpPr>
          <p:spPr>
            <a:xfrm>
              <a:off x="960" y="1344"/>
              <a:ext cx="864" cy="5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5050"/>
                </a:buClr>
                <a:buSzPts val="2400"/>
                <a:buFont typeface="Times New Roman"/>
                <a:buNone/>
              </a:pPr>
              <a:r>
                <a:rPr lang="en-US" sz="2400" b="0" i="1" u="none">
                  <a:solidFill>
                    <a:srgbClr val="FF5050"/>
                  </a:solidFill>
                  <a:latin typeface="Times New Roman"/>
                  <a:ea typeface="Times New Roman"/>
                  <a:cs typeface="Times New Roman"/>
                  <a:sym typeface="Times New Roman"/>
                </a:rPr>
                <a:t>assignment statement</a:t>
              </a:r>
              <a:endParaRPr/>
            </a:p>
          </p:txBody>
        </p:sp>
        <p:sp>
          <p:nvSpPr>
            <p:cNvPr id="591" name="Google Shape;591;p56"/>
            <p:cNvSpPr txBox="1"/>
            <p:nvPr/>
          </p:nvSpPr>
          <p:spPr>
            <a:xfrm>
              <a:off x="192" y="2400"/>
              <a:ext cx="62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position</a:t>
              </a:r>
              <a:endParaRPr/>
            </a:p>
          </p:txBody>
        </p:sp>
        <p:sp>
          <p:nvSpPr>
            <p:cNvPr id="592" name="Google Shape;592;p56"/>
            <p:cNvSpPr txBox="1"/>
            <p:nvPr/>
          </p:nvSpPr>
          <p:spPr>
            <a:xfrm>
              <a:off x="1200" y="1872"/>
              <a:ext cx="28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t>
              </a:r>
              <a:endParaRPr/>
            </a:p>
          </p:txBody>
        </p:sp>
        <p:sp>
          <p:nvSpPr>
            <p:cNvPr id="593" name="Google Shape;593;p56"/>
            <p:cNvSpPr txBox="1"/>
            <p:nvPr/>
          </p:nvSpPr>
          <p:spPr>
            <a:xfrm>
              <a:off x="2016" y="2256"/>
              <a:ext cx="28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t>
              </a:r>
              <a:endParaRPr/>
            </a:p>
          </p:txBody>
        </p:sp>
        <p:sp>
          <p:nvSpPr>
            <p:cNvPr id="594" name="Google Shape;594;p56"/>
            <p:cNvSpPr txBox="1"/>
            <p:nvPr/>
          </p:nvSpPr>
          <p:spPr>
            <a:xfrm>
              <a:off x="2976" y="2640"/>
              <a:ext cx="28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t>
              </a:r>
              <a:endParaRPr/>
            </a:p>
          </p:txBody>
        </p:sp>
        <p:sp>
          <p:nvSpPr>
            <p:cNvPr id="595" name="Google Shape;595;p56"/>
            <p:cNvSpPr txBox="1"/>
            <p:nvPr/>
          </p:nvSpPr>
          <p:spPr>
            <a:xfrm>
              <a:off x="3552" y="3504"/>
              <a:ext cx="288"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60</a:t>
              </a:r>
              <a:endParaRPr/>
            </a:p>
          </p:txBody>
        </p:sp>
        <p:sp>
          <p:nvSpPr>
            <p:cNvPr id="596" name="Google Shape;596;p56"/>
            <p:cNvSpPr txBox="1"/>
            <p:nvPr/>
          </p:nvSpPr>
          <p:spPr>
            <a:xfrm>
              <a:off x="1056" y="3120"/>
              <a:ext cx="62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initial</a:t>
              </a:r>
              <a:endParaRPr/>
            </a:p>
          </p:txBody>
        </p:sp>
        <p:sp>
          <p:nvSpPr>
            <p:cNvPr id="597" name="Google Shape;597;p56"/>
            <p:cNvSpPr txBox="1"/>
            <p:nvPr/>
          </p:nvSpPr>
          <p:spPr>
            <a:xfrm>
              <a:off x="2208" y="3504"/>
              <a:ext cx="62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rate</a:t>
              </a:r>
              <a:endParaRPr/>
            </a:p>
          </p:txBody>
        </p:sp>
        <p:cxnSp>
          <p:nvCxnSpPr>
            <p:cNvPr id="598" name="Google Shape;598;p56"/>
            <p:cNvCxnSpPr/>
            <p:nvPr/>
          </p:nvCxnSpPr>
          <p:spPr>
            <a:xfrm>
              <a:off x="1344" y="1728"/>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599" name="Google Shape;599;p56"/>
            <p:cNvCxnSpPr/>
            <p:nvPr/>
          </p:nvCxnSpPr>
          <p:spPr>
            <a:xfrm flipH="1">
              <a:off x="624" y="1680"/>
              <a:ext cx="432" cy="384"/>
            </a:xfrm>
            <a:prstGeom prst="straightConnector1">
              <a:avLst/>
            </a:prstGeom>
            <a:noFill/>
            <a:ln w="9525" cap="flat" cmpd="sng">
              <a:solidFill>
                <a:schemeClr val="dk1"/>
              </a:solidFill>
              <a:prstDash val="solid"/>
              <a:miter lim="800000"/>
              <a:headEnd type="none" w="med" len="med"/>
              <a:tailEnd type="none" w="med" len="med"/>
            </a:ln>
          </p:spPr>
        </p:cxnSp>
        <p:cxnSp>
          <p:nvCxnSpPr>
            <p:cNvPr id="600" name="Google Shape;600;p56"/>
            <p:cNvCxnSpPr/>
            <p:nvPr/>
          </p:nvCxnSpPr>
          <p:spPr>
            <a:xfrm>
              <a:off x="480" y="2208"/>
              <a:ext cx="0" cy="240"/>
            </a:xfrm>
            <a:prstGeom prst="straightConnector1">
              <a:avLst/>
            </a:prstGeom>
            <a:noFill/>
            <a:ln w="9525" cap="flat" cmpd="sng">
              <a:solidFill>
                <a:schemeClr val="dk1"/>
              </a:solidFill>
              <a:prstDash val="solid"/>
              <a:miter lim="800000"/>
              <a:headEnd type="none" w="med" len="med"/>
              <a:tailEnd type="none" w="med" len="med"/>
            </a:ln>
          </p:spPr>
        </p:cxnSp>
        <p:cxnSp>
          <p:nvCxnSpPr>
            <p:cNvPr id="601" name="Google Shape;601;p56"/>
            <p:cNvCxnSpPr/>
            <p:nvPr/>
          </p:nvCxnSpPr>
          <p:spPr>
            <a:xfrm>
              <a:off x="1728" y="1632"/>
              <a:ext cx="432" cy="432"/>
            </a:xfrm>
            <a:prstGeom prst="straightConnector1">
              <a:avLst/>
            </a:prstGeom>
            <a:noFill/>
            <a:ln w="9525" cap="flat" cmpd="sng">
              <a:solidFill>
                <a:schemeClr val="dk1"/>
              </a:solidFill>
              <a:prstDash val="solid"/>
              <a:miter lim="800000"/>
              <a:headEnd type="none" w="med" len="med"/>
              <a:tailEnd type="none" w="med" len="med"/>
            </a:ln>
          </p:spPr>
        </p:cxnSp>
        <p:cxnSp>
          <p:nvCxnSpPr>
            <p:cNvPr id="602" name="Google Shape;602;p56"/>
            <p:cNvCxnSpPr/>
            <p:nvPr/>
          </p:nvCxnSpPr>
          <p:spPr>
            <a:xfrm>
              <a:off x="2160" y="2208"/>
              <a:ext cx="0" cy="96"/>
            </a:xfrm>
            <a:prstGeom prst="straightConnector1">
              <a:avLst/>
            </a:prstGeom>
            <a:noFill/>
            <a:ln w="9525" cap="flat" cmpd="sng">
              <a:solidFill>
                <a:schemeClr val="dk1"/>
              </a:solidFill>
              <a:prstDash val="solid"/>
              <a:miter lim="800000"/>
              <a:headEnd type="none" w="med" len="med"/>
              <a:tailEnd type="none" w="med" len="med"/>
            </a:ln>
          </p:spPr>
        </p:cxnSp>
        <p:cxnSp>
          <p:nvCxnSpPr>
            <p:cNvPr id="603" name="Google Shape;603;p56"/>
            <p:cNvCxnSpPr/>
            <p:nvPr/>
          </p:nvCxnSpPr>
          <p:spPr>
            <a:xfrm flipH="1">
              <a:off x="1440" y="2208"/>
              <a:ext cx="480" cy="288"/>
            </a:xfrm>
            <a:prstGeom prst="straightConnector1">
              <a:avLst/>
            </a:prstGeom>
            <a:noFill/>
            <a:ln w="9525" cap="flat" cmpd="sng">
              <a:solidFill>
                <a:schemeClr val="dk1"/>
              </a:solidFill>
              <a:prstDash val="solid"/>
              <a:miter lim="800000"/>
              <a:headEnd type="none" w="med" len="med"/>
              <a:tailEnd type="none" w="med" len="med"/>
            </a:ln>
          </p:spPr>
        </p:cxnSp>
        <p:cxnSp>
          <p:nvCxnSpPr>
            <p:cNvPr id="604" name="Google Shape;604;p56"/>
            <p:cNvCxnSpPr/>
            <p:nvPr/>
          </p:nvCxnSpPr>
          <p:spPr>
            <a:xfrm>
              <a:off x="1344" y="2640"/>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605" name="Google Shape;605;p56"/>
            <p:cNvCxnSpPr/>
            <p:nvPr/>
          </p:nvCxnSpPr>
          <p:spPr>
            <a:xfrm>
              <a:off x="1344" y="2976"/>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606" name="Google Shape;606;p56"/>
            <p:cNvCxnSpPr/>
            <p:nvPr/>
          </p:nvCxnSpPr>
          <p:spPr>
            <a:xfrm>
              <a:off x="2400" y="2208"/>
              <a:ext cx="720" cy="240"/>
            </a:xfrm>
            <a:prstGeom prst="straightConnector1">
              <a:avLst/>
            </a:prstGeom>
            <a:noFill/>
            <a:ln w="9525" cap="flat" cmpd="sng">
              <a:solidFill>
                <a:schemeClr val="dk1"/>
              </a:solidFill>
              <a:prstDash val="solid"/>
              <a:miter lim="800000"/>
              <a:headEnd type="none" w="med" len="med"/>
              <a:tailEnd type="none" w="med" len="med"/>
            </a:ln>
          </p:spPr>
        </p:cxnSp>
        <p:cxnSp>
          <p:nvCxnSpPr>
            <p:cNvPr id="607" name="Google Shape;607;p56"/>
            <p:cNvCxnSpPr/>
            <p:nvPr/>
          </p:nvCxnSpPr>
          <p:spPr>
            <a:xfrm>
              <a:off x="3120" y="2592"/>
              <a:ext cx="0" cy="96"/>
            </a:xfrm>
            <a:prstGeom prst="straightConnector1">
              <a:avLst/>
            </a:prstGeom>
            <a:noFill/>
            <a:ln w="9525" cap="flat" cmpd="sng">
              <a:solidFill>
                <a:schemeClr val="dk1"/>
              </a:solidFill>
              <a:prstDash val="solid"/>
              <a:miter lim="800000"/>
              <a:headEnd type="none" w="med" len="med"/>
              <a:tailEnd type="none" w="med" len="med"/>
            </a:ln>
          </p:spPr>
        </p:cxnSp>
        <p:cxnSp>
          <p:nvCxnSpPr>
            <p:cNvPr id="608" name="Google Shape;608;p56"/>
            <p:cNvCxnSpPr/>
            <p:nvPr/>
          </p:nvCxnSpPr>
          <p:spPr>
            <a:xfrm flipH="1">
              <a:off x="2496" y="2592"/>
              <a:ext cx="432" cy="288"/>
            </a:xfrm>
            <a:prstGeom prst="straightConnector1">
              <a:avLst/>
            </a:prstGeom>
            <a:noFill/>
            <a:ln w="9525" cap="flat" cmpd="sng">
              <a:solidFill>
                <a:schemeClr val="dk1"/>
              </a:solidFill>
              <a:prstDash val="solid"/>
              <a:miter lim="800000"/>
              <a:headEnd type="none" w="med" len="med"/>
              <a:tailEnd type="none" w="med" len="med"/>
            </a:ln>
          </p:spPr>
        </p:cxnSp>
        <p:cxnSp>
          <p:nvCxnSpPr>
            <p:cNvPr id="609" name="Google Shape;609;p56"/>
            <p:cNvCxnSpPr/>
            <p:nvPr/>
          </p:nvCxnSpPr>
          <p:spPr>
            <a:xfrm>
              <a:off x="3312" y="2592"/>
              <a:ext cx="384" cy="288"/>
            </a:xfrm>
            <a:prstGeom prst="straightConnector1">
              <a:avLst/>
            </a:prstGeom>
            <a:noFill/>
            <a:ln w="9525" cap="flat" cmpd="sng">
              <a:solidFill>
                <a:schemeClr val="dk1"/>
              </a:solidFill>
              <a:prstDash val="solid"/>
              <a:miter lim="800000"/>
              <a:headEnd type="none" w="med" len="med"/>
              <a:tailEnd type="none" w="med" len="med"/>
            </a:ln>
          </p:spPr>
        </p:cxnSp>
        <p:cxnSp>
          <p:nvCxnSpPr>
            <p:cNvPr id="610" name="Google Shape;610;p56"/>
            <p:cNvCxnSpPr/>
            <p:nvPr/>
          </p:nvCxnSpPr>
          <p:spPr>
            <a:xfrm>
              <a:off x="2496" y="3024"/>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611" name="Google Shape;611;p56"/>
            <p:cNvCxnSpPr/>
            <p:nvPr/>
          </p:nvCxnSpPr>
          <p:spPr>
            <a:xfrm>
              <a:off x="2496" y="3360"/>
              <a:ext cx="0" cy="192"/>
            </a:xfrm>
            <a:prstGeom prst="straightConnector1">
              <a:avLst/>
            </a:prstGeom>
            <a:noFill/>
            <a:ln w="9525" cap="flat" cmpd="sng">
              <a:solidFill>
                <a:schemeClr val="dk1"/>
              </a:solidFill>
              <a:prstDash val="solid"/>
              <a:miter lim="800000"/>
              <a:headEnd type="none" w="med" len="med"/>
              <a:tailEnd type="none" w="med" len="med"/>
            </a:ln>
          </p:spPr>
        </p:cxnSp>
        <p:cxnSp>
          <p:nvCxnSpPr>
            <p:cNvPr id="612" name="Google Shape;612;p56"/>
            <p:cNvCxnSpPr/>
            <p:nvPr/>
          </p:nvCxnSpPr>
          <p:spPr>
            <a:xfrm>
              <a:off x="3696" y="3408"/>
              <a:ext cx="0" cy="144"/>
            </a:xfrm>
            <a:prstGeom prst="straightConnector1">
              <a:avLst/>
            </a:prstGeom>
            <a:noFill/>
            <a:ln w="9525" cap="flat" cmpd="sng">
              <a:solidFill>
                <a:schemeClr val="dk1"/>
              </a:solidFill>
              <a:prstDash val="solid"/>
              <a:miter lim="800000"/>
              <a:headEnd type="none" w="med" len="med"/>
              <a:tailEnd type="none" w="med" len="med"/>
            </a:ln>
          </p:spPr>
        </p:cxnSp>
        <p:cxnSp>
          <p:nvCxnSpPr>
            <p:cNvPr id="613" name="Google Shape;613;p56"/>
            <p:cNvCxnSpPr/>
            <p:nvPr/>
          </p:nvCxnSpPr>
          <p:spPr>
            <a:xfrm>
              <a:off x="3696" y="3024"/>
              <a:ext cx="0" cy="192"/>
            </a:xfrm>
            <a:prstGeom prst="straightConnector1">
              <a:avLst/>
            </a:prstGeom>
            <a:noFill/>
            <a:ln w="9525" cap="flat" cmpd="sng">
              <a:solidFill>
                <a:schemeClr val="dk1"/>
              </a:solidFill>
              <a:prstDash val="solid"/>
              <a:miter lim="800000"/>
              <a:headEnd type="none" w="med" len="med"/>
              <a:tailEnd type="none" w="med" len="med"/>
            </a:ln>
          </p:spPr>
        </p:cxnSp>
      </p:grpSp>
      <p:sp>
        <p:nvSpPr>
          <p:cNvPr id="614" name="Google Shape;614;p56"/>
          <p:cNvSpPr txBox="1"/>
          <p:nvPr/>
        </p:nvSpPr>
        <p:spPr>
          <a:xfrm>
            <a:off x="450850" y="5867400"/>
            <a:ext cx="8005762" cy="461962"/>
          </a:xfrm>
          <a:prstGeom prst="rect">
            <a:avLst/>
          </a:prstGeom>
          <a:solidFill>
            <a:srgbClr val="CCFFFF"/>
          </a:solidFill>
          <a:ln w="12700" cap="flat" cmpd="sng">
            <a:solidFill>
              <a:srgbClr val="DDDDDD"/>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84807"/>
              </a:buClr>
              <a:buSzPts val="2400"/>
              <a:buFont typeface="Times New Roman"/>
              <a:buNone/>
            </a:pPr>
            <a:r>
              <a:rPr lang="en-US" sz="2400" b="0" i="0" u="none">
                <a:solidFill>
                  <a:srgbClr val="984807"/>
                </a:solidFill>
                <a:latin typeface="Times New Roman"/>
                <a:ea typeface="Times New Roman"/>
                <a:cs typeface="Times New Roman"/>
                <a:sym typeface="Times New Roman"/>
              </a:rPr>
              <a:t>Nodes of tree are constructed using a </a:t>
            </a:r>
            <a:r>
              <a:rPr lang="en-US" sz="2400" b="0" i="0" u="sng">
                <a:solidFill>
                  <a:srgbClr val="984807"/>
                </a:solidFill>
                <a:latin typeface="Times New Roman"/>
                <a:ea typeface="Times New Roman"/>
                <a:cs typeface="Times New Roman"/>
                <a:sym typeface="Times New Roman"/>
              </a:rPr>
              <a:t>grammar</a:t>
            </a:r>
            <a:r>
              <a:rPr lang="en-US" sz="2400" b="0" i="0" u="none">
                <a:solidFill>
                  <a:srgbClr val="984807"/>
                </a:solidFill>
                <a:latin typeface="Times New Roman"/>
                <a:ea typeface="Times New Roman"/>
                <a:cs typeface="Times New Roman"/>
                <a:sym typeface="Times New Roman"/>
              </a:rPr>
              <a:t> for the language</a:t>
            </a:r>
            <a:endParaRPr/>
          </a:p>
        </p:txBody>
      </p:sp>
      <p:pic>
        <p:nvPicPr>
          <p:cNvPr id="615" name="Google Shape;615;p5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title"/>
          </p:nvPr>
        </p:nvSpPr>
        <p:spPr>
          <a:xfrm>
            <a:off x="457200" y="274637"/>
            <a:ext cx="3733800" cy="9445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sng">
                <a:solidFill>
                  <a:schemeClr val="dk1"/>
                </a:solidFill>
                <a:latin typeface="Times New Roman"/>
                <a:ea typeface="Times New Roman"/>
                <a:cs typeface="Times New Roman"/>
                <a:sym typeface="Times New Roman"/>
              </a:rPr>
              <a:t>SYNTAX ANALYSIS:</a:t>
            </a:r>
            <a:endParaRPr/>
          </a:p>
        </p:txBody>
      </p:sp>
      <p:sp>
        <p:nvSpPr>
          <p:cNvPr id="621" name="Google Shape;621;p57"/>
          <p:cNvSpPr txBox="1">
            <a:spLocks noGrp="1"/>
          </p:cNvSpPr>
          <p:nvPr>
            <p:ph type="body" idx="1"/>
          </p:nvPr>
        </p:nvSpPr>
        <p:spPr>
          <a:xfrm>
            <a:off x="457200" y="990600"/>
            <a:ext cx="8229600" cy="5143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a:t>
            </a:r>
            <a:r>
              <a:rPr lang="en-US" sz="2200" b="0" i="0" u="none">
                <a:solidFill>
                  <a:schemeClr val="dk1"/>
                </a:solidFill>
                <a:latin typeface="Times New Roman"/>
                <a:ea typeface="Times New Roman"/>
                <a:cs typeface="Times New Roman"/>
                <a:sym typeface="Times New Roman"/>
              </a:rPr>
              <a:t>Syntax analysis is also called </a:t>
            </a:r>
            <a:r>
              <a:rPr lang="en-US" sz="2200" b="0" i="0" u="none">
                <a:solidFill>
                  <a:srgbClr val="00B0F0"/>
                </a:solidFill>
                <a:latin typeface="Times New Roman"/>
                <a:ea typeface="Times New Roman"/>
                <a:cs typeface="Times New Roman"/>
                <a:sym typeface="Times New Roman"/>
              </a:rPr>
              <a:t>PARSING. </a:t>
            </a:r>
            <a:r>
              <a:rPr lang="en-US" sz="2200" b="0" i="0" u="none">
                <a:solidFill>
                  <a:schemeClr val="dk1"/>
                </a:solidFill>
                <a:latin typeface="Times New Roman"/>
                <a:ea typeface="Times New Roman"/>
                <a:cs typeface="Times New Roman"/>
                <a:sym typeface="Times New Roman"/>
              </a:rPr>
              <a:t>It involves grouping the tokens of the source program into grammatical phrases that are used by the compiler to synthesize output. It checks the code syntax using CFG : i.e. the set of rules .For example: if we have grammar of the form:</a:t>
            </a:r>
            <a:endParaRPr/>
          </a:p>
          <a:p>
            <a:pPr marL="342900" marR="0" lvl="0" indent="-342900" algn="l" rtl="0">
              <a:lnSpc>
                <a:spcPct val="10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E = E</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E = E + E</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E = E * E</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E = const.</a:t>
            </a:r>
            <a:endParaRPr/>
          </a:p>
          <a:p>
            <a:pPr marL="342900" marR="0" lvl="0" indent="-203200" algn="l" rtl="0">
              <a:lnSpc>
                <a:spcPct val="10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Then corresponding parse tree derivation is:</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E🡪 E = E🡪id = E+E🡪id = id + E*E🡪id = id + id*60</a:t>
            </a:r>
            <a:endParaRPr/>
          </a:p>
        </p:txBody>
      </p:sp>
      <p:pic>
        <p:nvPicPr>
          <p:cNvPr id="622" name="Google Shape;622;p5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8"/>
          <p:cNvSpPr txBox="1">
            <a:spLocks noGrp="1"/>
          </p:cNvSpPr>
          <p:nvPr>
            <p:ph type="title"/>
          </p:nvPr>
        </p:nvSpPr>
        <p:spPr>
          <a:xfrm rot="10800000">
            <a:off x="2819400" y="304800"/>
            <a:ext cx="44196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	</a:t>
            </a:r>
            <a:endParaRPr/>
          </a:p>
        </p:txBody>
      </p:sp>
      <p:sp>
        <p:nvSpPr>
          <p:cNvPr id="628" name="Google Shape;628;p58"/>
          <p:cNvSpPr txBox="1">
            <a:spLocks noGrp="1"/>
          </p:cNvSpPr>
          <p:nvPr>
            <p:ph type="body" idx="1"/>
          </p:nvPr>
        </p:nvSpPr>
        <p:spPr>
          <a:xfrm>
            <a:off x="457200" y="533400"/>
            <a:ext cx="8229600" cy="56007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Parser thus consumes these tokens .If any token is left unconsumed, the parser gives an error /warning.</a:t>
            </a:r>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Following is the parse tree for the taken equation:-</a:t>
            </a:r>
            <a:endParaRPr/>
          </a:p>
          <a:p>
            <a:pPr marL="342900" marR="0" lvl="0" indent="-342900" algn="l" rtl="0">
              <a:lnSpc>
                <a:spcPct val="100000"/>
              </a:lnSpc>
              <a:spcBef>
                <a:spcPts val="480"/>
              </a:spcBef>
              <a:spcAft>
                <a:spcPts val="0"/>
              </a:spcAft>
              <a:buClr>
                <a:schemeClr val="dk1"/>
              </a:buClr>
              <a:buSzPts val="2400"/>
              <a:buFont typeface="Arial"/>
              <a:buNone/>
            </a:pPr>
            <a:endParaRPr sz="2400" b="0" i="0" u="sng">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chemeClr val="dk1"/>
              </a:buClr>
              <a:buSzPts val="2800"/>
              <a:buFont typeface="Arial"/>
              <a:buNone/>
            </a:pPr>
            <a:endParaRPr sz="2800" b="0" i="0" u="sng">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chemeClr val="dk1"/>
              </a:buClr>
              <a:buSzPts val="2800"/>
              <a:buFont typeface="Arial"/>
              <a:buNone/>
            </a:pPr>
            <a:endParaRPr sz="2800" b="0" i="0" u="sng">
              <a:solidFill>
                <a:schemeClr val="dk1"/>
              </a:solidFill>
              <a:latin typeface="Times New Roman"/>
              <a:ea typeface="Times New Roman"/>
              <a:cs typeface="Times New Roman"/>
              <a:sym typeface="Times New Roman"/>
            </a:endParaRPr>
          </a:p>
        </p:txBody>
      </p:sp>
      <p:pic>
        <p:nvPicPr>
          <p:cNvPr id="629" name="Google Shape;629;p58" descr="parsetree"/>
          <p:cNvPicPr preferRelativeResize="0"/>
          <p:nvPr/>
        </p:nvPicPr>
        <p:blipFill rotWithShape="1">
          <a:blip r:embed="rId3">
            <a:alphaModFix/>
          </a:blip>
          <a:srcRect/>
          <a:stretch/>
        </p:blipFill>
        <p:spPr>
          <a:xfrm>
            <a:off x="838200" y="2057400"/>
            <a:ext cx="3876675" cy="2219325"/>
          </a:xfrm>
          <a:prstGeom prst="rect">
            <a:avLst/>
          </a:prstGeom>
          <a:noFill/>
          <a:ln>
            <a:noFill/>
          </a:ln>
        </p:spPr>
      </p:pic>
      <p:sp>
        <p:nvSpPr>
          <p:cNvPr id="630" name="Google Shape;630;p58"/>
          <p:cNvSpPr txBox="1"/>
          <p:nvPr/>
        </p:nvSpPr>
        <p:spPr>
          <a:xfrm>
            <a:off x="838200" y="4419600"/>
            <a:ext cx="7696200" cy="2678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Parser parses the tree such that –if all the tokens are consumed by the parse tree, no non-terminal should be left to be expanded</a:t>
            </a:r>
            <a:endParaRPr/>
          </a:p>
          <a:p>
            <a:pPr marL="0" marR="0" lvl="0" indent="0" algn="l" rtl="0">
              <a:lnSpc>
                <a:spcPct val="100000"/>
              </a:lnSpc>
              <a:spcBef>
                <a:spcPts val="120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In syntax tree, operators appears as internal nodes and operand as leaf nodes.</a:t>
            </a:r>
            <a:endParaRPr/>
          </a:p>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pic>
        <p:nvPicPr>
          <p:cNvPr id="631" name="Google Shape;631;p58"/>
          <p:cNvPicPr preferRelativeResize="0"/>
          <p:nvPr/>
        </p:nvPicPr>
        <p:blipFill rotWithShape="1">
          <a:blip r:embed="rId4">
            <a:alphaModFix/>
          </a:blip>
          <a:srcRect/>
          <a:stretch/>
        </p:blipFill>
        <p:spPr>
          <a:xfrm>
            <a:off x="0" y="6419850"/>
            <a:ext cx="9144000" cy="43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400"/>
              <a:buFont typeface="Times New Roman"/>
              <a:buNone/>
            </a:pPr>
            <a:r>
              <a:rPr lang="en-US" sz="3400" b="0" i="0" u="sng">
                <a:solidFill>
                  <a:schemeClr val="dk1"/>
                </a:solidFill>
                <a:latin typeface="Times New Roman"/>
                <a:ea typeface="Times New Roman"/>
                <a:cs typeface="Times New Roman"/>
                <a:sym typeface="Times New Roman"/>
              </a:rPr>
              <a:t>Phase 3. Semantic Analysis</a:t>
            </a:r>
            <a:endParaRPr/>
          </a:p>
        </p:txBody>
      </p:sp>
      <p:sp>
        <p:nvSpPr>
          <p:cNvPr id="638" name="Google Shape;638;p59"/>
          <p:cNvSpPr txBox="1">
            <a:spLocks noGrp="1"/>
          </p:cNvSpPr>
          <p:nvPr>
            <p:ph type="body" idx="1"/>
          </p:nvPr>
        </p:nvSpPr>
        <p:spPr>
          <a:xfrm>
            <a:off x="1066800" y="1143000"/>
            <a:ext cx="8077200" cy="167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Find More Complicated Semantic Errors and Support Code Generation</a:t>
            </a:r>
            <a:endParaRPr/>
          </a:p>
          <a:p>
            <a:pPr marL="342900" marR="0" lvl="0" indent="-342900" algn="l" rtl="0">
              <a:lnSpc>
                <a:spcPct val="100000"/>
              </a:lnSpc>
              <a:spcBef>
                <a:spcPts val="120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342900" algn="l" rtl="0">
              <a:lnSpc>
                <a:spcPct val="69000"/>
              </a:lnSpc>
              <a:spcBef>
                <a:spcPts val="120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Parse Tree Is Augmented With Semantic Actions</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grpSp>
        <p:nvGrpSpPr>
          <p:cNvPr id="639" name="Google Shape;639;p59"/>
          <p:cNvGrpSpPr/>
          <p:nvPr/>
        </p:nvGrpSpPr>
        <p:grpSpPr>
          <a:xfrm>
            <a:off x="1828800" y="2895600"/>
            <a:ext cx="2743200" cy="1585912"/>
            <a:chOff x="192" y="2160"/>
            <a:chExt cx="1728" cy="999"/>
          </a:xfrm>
        </p:grpSpPr>
        <p:sp>
          <p:nvSpPr>
            <p:cNvPr id="640" name="Google Shape;640;p59"/>
            <p:cNvSpPr txBox="1"/>
            <p:nvPr/>
          </p:nvSpPr>
          <p:spPr>
            <a:xfrm>
              <a:off x="192" y="2352"/>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position</a:t>
              </a:r>
              <a:endParaRPr/>
            </a:p>
          </p:txBody>
        </p:sp>
        <p:sp>
          <p:nvSpPr>
            <p:cNvPr id="641" name="Google Shape;641;p59"/>
            <p:cNvSpPr txBox="1"/>
            <p:nvPr/>
          </p:nvSpPr>
          <p:spPr>
            <a:xfrm>
              <a:off x="528" y="2640"/>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initial</a:t>
              </a:r>
              <a:endParaRPr/>
            </a:p>
          </p:txBody>
        </p:sp>
        <p:sp>
          <p:nvSpPr>
            <p:cNvPr id="642" name="Google Shape;642;p59"/>
            <p:cNvSpPr txBox="1"/>
            <p:nvPr/>
          </p:nvSpPr>
          <p:spPr>
            <a:xfrm>
              <a:off x="912" y="2928"/>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rate</a:t>
              </a:r>
              <a:endParaRPr/>
            </a:p>
          </p:txBody>
        </p:sp>
        <p:sp>
          <p:nvSpPr>
            <p:cNvPr id="643" name="Google Shape;643;p59"/>
            <p:cNvSpPr txBox="1"/>
            <p:nvPr/>
          </p:nvSpPr>
          <p:spPr>
            <a:xfrm>
              <a:off x="720" y="2160"/>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44" name="Google Shape;644;p59"/>
            <p:cNvSpPr txBox="1"/>
            <p:nvPr/>
          </p:nvSpPr>
          <p:spPr>
            <a:xfrm>
              <a:off x="960" y="2352"/>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45" name="Google Shape;645;p59"/>
            <p:cNvSpPr txBox="1"/>
            <p:nvPr/>
          </p:nvSpPr>
          <p:spPr>
            <a:xfrm>
              <a:off x="1248" y="2640"/>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46" name="Google Shape;646;p59"/>
            <p:cNvSpPr txBox="1"/>
            <p:nvPr/>
          </p:nvSpPr>
          <p:spPr>
            <a:xfrm>
              <a:off x="1536" y="2928"/>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60</a:t>
              </a:r>
              <a:endParaRPr/>
            </a:p>
          </p:txBody>
        </p:sp>
        <p:cxnSp>
          <p:nvCxnSpPr>
            <p:cNvPr id="647" name="Google Shape;647;p59"/>
            <p:cNvCxnSpPr/>
            <p:nvPr/>
          </p:nvCxnSpPr>
          <p:spPr>
            <a:xfrm flipH="1">
              <a:off x="672" y="2352"/>
              <a:ext cx="96" cy="48"/>
            </a:xfrm>
            <a:prstGeom prst="straightConnector1">
              <a:avLst/>
            </a:prstGeom>
            <a:noFill/>
            <a:ln w="9525" cap="flat" cmpd="sng">
              <a:solidFill>
                <a:schemeClr val="dk1"/>
              </a:solidFill>
              <a:prstDash val="solid"/>
              <a:miter lim="800000"/>
              <a:headEnd type="none" w="med" len="med"/>
              <a:tailEnd type="none" w="med" len="med"/>
            </a:ln>
          </p:spPr>
        </p:cxnSp>
        <p:cxnSp>
          <p:nvCxnSpPr>
            <p:cNvPr id="648" name="Google Shape;648;p59"/>
            <p:cNvCxnSpPr/>
            <p:nvPr/>
          </p:nvCxnSpPr>
          <p:spPr>
            <a:xfrm>
              <a:off x="912" y="2304"/>
              <a:ext cx="192" cy="144"/>
            </a:xfrm>
            <a:prstGeom prst="straightConnector1">
              <a:avLst/>
            </a:prstGeom>
            <a:noFill/>
            <a:ln w="9525" cap="flat" cmpd="sng">
              <a:solidFill>
                <a:schemeClr val="dk1"/>
              </a:solidFill>
              <a:prstDash val="solid"/>
              <a:miter lim="800000"/>
              <a:headEnd type="none" w="med" len="med"/>
              <a:tailEnd type="none" w="med" len="med"/>
            </a:ln>
          </p:spPr>
        </p:cxnSp>
        <p:cxnSp>
          <p:nvCxnSpPr>
            <p:cNvPr id="649" name="Google Shape;649;p59"/>
            <p:cNvCxnSpPr/>
            <p:nvPr/>
          </p:nvCxnSpPr>
          <p:spPr>
            <a:xfrm flipH="1">
              <a:off x="912" y="2544"/>
              <a:ext cx="192" cy="192"/>
            </a:xfrm>
            <a:prstGeom prst="straightConnector1">
              <a:avLst/>
            </a:prstGeom>
            <a:noFill/>
            <a:ln w="9525" cap="flat" cmpd="sng">
              <a:solidFill>
                <a:schemeClr val="dk1"/>
              </a:solidFill>
              <a:prstDash val="solid"/>
              <a:miter lim="800000"/>
              <a:headEnd type="none" w="med" len="med"/>
              <a:tailEnd type="none" w="med" len="med"/>
            </a:ln>
          </p:spPr>
        </p:cxnSp>
        <p:cxnSp>
          <p:nvCxnSpPr>
            <p:cNvPr id="650" name="Google Shape;650;p59"/>
            <p:cNvCxnSpPr/>
            <p:nvPr/>
          </p:nvCxnSpPr>
          <p:spPr>
            <a:xfrm>
              <a:off x="1200" y="2496"/>
              <a:ext cx="0" cy="0"/>
            </a:xfrm>
            <a:prstGeom prst="straightConnector1">
              <a:avLst/>
            </a:prstGeom>
            <a:noFill/>
            <a:ln w="9525" cap="flat" cmpd="sng">
              <a:solidFill>
                <a:schemeClr val="dk1"/>
              </a:solidFill>
              <a:prstDash val="solid"/>
              <a:miter lim="800000"/>
              <a:headEnd type="none" w="med" len="med"/>
              <a:tailEnd type="none" w="med" len="med"/>
            </a:ln>
          </p:spPr>
        </p:cxnSp>
        <p:cxnSp>
          <p:nvCxnSpPr>
            <p:cNvPr id="651" name="Google Shape;651;p59"/>
            <p:cNvCxnSpPr/>
            <p:nvPr/>
          </p:nvCxnSpPr>
          <p:spPr>
            <a:xfrm>
              <a:off x="1152" y="2496"/>
              <a:ext cx="240" cy="192"/>
            </a:xfrm>
            <a:prstGeom prst="straightConnector1">
              <a:avLst/>
            </a:prstGeom>
            <a:noFill/>
            <a:ln w="9525" cap="flat" cmpd="sng">
              <a:solidFill>
                <a:schemeClr val="dk1"/>
              </a:solidFill>
              <a:prstDash val="solid"/>
              <a:miter lim="800000"/>
              <a:headEnd type="none" w="med" len="med"/>
              <a:tailEnd type="none" w="med" len="med"/>
            </a:ln>
          </p:spPr>
        </p:cxnSp>
        <p:cxnSp>
          <p:nvCxnSpPr>
            <p:cNvPr id="652" name="Google Shape;652;p59"/>
            <p:cNvCxnSpPr/>
            <p:nvPr/>
          </p:nvCxnSpPr>
          <p:spPr>
            <a:xfrm flipH="1">
              <a:off x="1248" y="2784"/>
              <a:ext cx="144" cy="192"/>
            </a:xfrm>
            <a:prstGeom prst="straightConnector1">
              <a:avLst/>
            </a:prstGeom>
            <a:noFill/>
            <a:ln w="9525" cap="flat" cmpd="sng">
              <a:solidFill>
                <a:schemeClr val="dk1"/>
              </a:solidFill>
              <a:prstDash val="solid"/>
              <a:miter lim="800000"/>
              <a:headEnd type="none" w="med" len="med"/>
              <a:tailEnd type="none" w="med" len="med"/>
            </a:ln>
          </p:spPr>
        </p:cxnSp>
        <p:cxnSp>
          <p:nvCxnSpPr>
            <p:cNvPr id="653" name="Google Shape;653;p59"/>
            <p:cNvCxnSpPr/>
            <p:nvPr/>
          </p:nvCxnSpPr>
          <p:spPr>
            <a:xfrm>
              <a:off x="1488" y="2784"/>
              <a:ext cx="192" cy="144"/>
            </a:xfrm>
            <a:prstGeom prst="straightConnector1">
              <a:avLst/>
            </a:prstGeom>
            <a:noFill/>
            <a:ln w="9525" cap="flat" cmpd="sng">
              <a:solidFill>
                <a:schemeClr val="dk1"/>
              </a:solidFill>
              <a:prstDash val="solid"/>
              <a:miter lim="800000"/>
              <a:headEnd type="none" w="med" len="med"/>
              <a:tailEnd type="none" w="med" len="med"/>
            </a:ln>
          </p:spPr>
        </p:cxnSp>
      </p:grpSp>
      <p:sp>
        <p:nvSpPr>
          <p:cNvPr id="654" name="Google Shape;654;p59"/>
          <p:cNvSpPr txBox="1"/>
          <p:nvPr/>
        </p:nvSpPr>
        <p:spPr>
          <a:xfrm>
            <a:off x="2362200" y="5181600"/>
            <a:ext cx="21336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Compressed Tree</a:t>
            </a:r>
            <a:endParaRPr/>
          </a:p>
        </p:txBody>
      </p:sp>
      <p:grpSp>
        <p:nvGrpSpPr>
          <p:cNvPr id="655" name="Google Shape;655;p59"/>
          <p:cNvGrpSpPr/>
          <p:nvPr/>
        </p:nvGrpSpPr>
        <p:grpSpPr>
          <a:xfrm>
            <a:off x="4800600" y="2819400"/>
            <a:ext cx="3276600" cy="2271712"/>
            <a:chOff x="2112" y="2160"/>
            <a:chExt cx="2064" cy="1431"/>
          </a:xfrm>
        </p:grpSpPr>
        <p:sp>
          <p:nvSpPr>
            <p:cNvPr id="656" name="Google Shape;656;p59"/>
            <p:cNvSpPr txBox="1"/>
            <p:nvPr/>
          </p:nvSpPr>
          <p:spPr>
            <a:xfrm>
              <a:off x="2112" y="2352"/>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position</a:t>
              </a:r>
              <a:endParaRPr/>
            </a:p>
          </p:txBody>
        </p:sp>
        <p:sp>
          <p:nvSpPr>
            <p:cNvPr id="657" name="Google Shape;657;p59"/>
            <p:cNvSpPr txBox="1"/>
            <p:nvPr/>
          </p:nvSpPr>
          <p:spPr>
            <a:xfrm>
              <a:off x="2448" y="2640"/>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initial</a:t>
              </a:r>
              <a:endParaRPr/>
            </a:p>
          </p:txBody>
        </p:sp>
        <p:sp>
          <p:nvSpPr>
            <p:cNvPr id="658" name="Google Shape;658;p59"/>
            <p:cNvSpPr txBox="1"/>
            <p:nvPr/>
          </p:nvSpPr>
          <p:spPr>
            <a:xfrm>
              <a:off x="2832" y="2928"/>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rate</a:t>
              </a:r>
              <a:endParaRPr/>
            </a:p>
          </p:txBody>
        </p:sp>
        <p:sp>
          <p:nvSpPr>
            <p:cNvPr id="659" name="Google Shape;659;p59"/>
            <p:cNvSpPr txBox="1"/>
            <p:nvPr/>
          </p:nvSpPr>
          <p:spPr>
            <a:xfrm>
              <a:off x="2640" y="2160"/>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60" name="Google Shape;660;p59"/>
            <p:cNvSpPr txBox="1"/>
            <p:nvPr/>
          </p:nvSpPr>
          <p:spPr>
            <a:xfrm>
              <a:off x="2880" y="2352"/>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61" name="Google Shape;661;p59"/>
            <p:cNvSpPr txBox="1"/>
            <p:nvPr/>
          </p:nvSpPr>
          <p:spPr>
            <a:xfrm>
              <a:off x="3168" y="2640"/>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662" name="Google Shape;662;p59"/>
            <p:cNvSpPr txBox="1"/>
            <p:nvPr/>
          </p:nvSpPr>
          <p:spPr>
            <a:xfrm>
              <a:off x="3312" y="2928"/>
              <a:ext cx="86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inttoreal</a:t>
              </a:r>
              <a:endParaRPr/>
            </a:p>
          </p:txBody>
        </p:sp>
        <p:cxnSp>
          <p:nvCxnSpPr>
            <p:cNvPr id="663" name="Google Shape;663;p59"/>
            <p:cNvCxnSpPr/>
            <p:nvPr/>
          </p:nvCxnSpPr>
          <p:spPr>
            <a:xfrm flipH="1">
              <a:off x="2592" y="2352"/>
              <a:ext cx="108" cy="48"/>
            </a:xfrm>
            <a:prstGeom prst="straightConnector1">
              <a:avLst/>
            </a:prstGeom>
            <a:noFill/>
            <a:ln w="9525" cap="flat" cmpd="sng">
              <a:solidFill>
                <a:schemeClr val="dk1"/>
              </a:solidFill>
              <a:prstDash val="solid"/>
              <a:miter lim="800000"/>
              <a:headEnd type="none" w="med" len="med"/>
              <a:tailEnd type="none" w="med" len="med"/>
            </a:ln>
          </p:spPr>
        </p:cxnSp>
        <p:cxnSp>
          <p:nvCxnSpPr>
            <p:cNvPr id="664" name="Google Shape;664;p59"/>
            <p:cNvCxnSpPr/>
            <p:nvPr/>
          </p:nvCxnSpPr>
          <p:spPr>
            <a:xfrm>
              <a:off x="2832" y="2304"/>
              <a:ext cx="216" cy="144"/>
            </a:xfrm>
            <a:prstGeom prst="straightConnector1">
              <a:avLst/>
            </a:prstGeom>
            <a:noFill/>
            <a:ln w="9525" cap="flat" cmpd="sng">
              <a:solidFill>
                <a:schemeClr val="dk1"/>
              </a:solidFill>
              <a:prstDash val="solid"/>
              <a:miter lim="800000"/>
              <a:headEnd type="none" w="med" len="med"/>
              <a:tailEnd type="none" w="med" len="med"/>
            </a:ln>
          </p:spPr>
        </p:cxnSp>
        <p:cxnSp>
          <p:nvCxnSpPr>
            <p:cNvPr id="665" name="Google Shape;665;p59"/>
            <p:cNvCxnSpPr/>
            <p:nvPr/>
          </p:nvCxnSpPr>
          <p:spPr>
            <a:xfrm flipH="1">
              <a:off x="2832" y="2544"/>
              <a:ext cx="216" cy="192"/>
            </a:xfrm>
            <a:prstGeom prst="straightConnector1">
              <a:avLst/>
            </a:prstGeom>
            <a:noFill/>
            <a:ln w="9525" cap="flat" cmpd="sng">
              <a:solidFill>
                <a:schemeClr val="dk1"/>
              </a:solidFill>
              <a:prstDash val="solid"/>
              <a:miter lim="800000"/>
              <a:headEnd type="none" w="med" len="med"/>
              <a:tailEnd type="none" w="med" len="med"/>
            </a:ln>
          </p:spPr>
        </p:cxnSp>
        <p:cxnSp>
          <p:nvCxnSpPr>
            <p:cNvPr id="666" name="Google Shape;666;p59"/>
            <p:cNvCxnSpPr/>
            <p:nvPr/>
          </p:nvCxnSpPr>
          <p:spPr>
            <a:xfrm>
              <a:off x="3120" y="2496"/>
              <a:ext cx="1" cy="1"/>
            </a:xfrm>
            <a:prstGeom prst="straightConnector1">
              <a:avLst/>
            </a:prstGeom>
            <a:noFill/>
            <a:ln w="9525" cap="flat" cmpd="sng">
              <a:solidFill>
                <a:schemeClr val="dk1"/>
              </a:solidFill>
              <a:prstDash val="solid"/>
              <a:miter lim="800000"/>
              <a:headEnd type="none" w="med" len="med"/>
              <a:tailEnd type="none" w="med" len="med"/>
            </a:ln>
          </p:spPr>
        </p:cxnSp>
        <p:cxnSp>
          <p:nvCxnSpPr>
            <p:cNvPr id="667" name="Google Shape;667;p59"/>
            <p:cNvCxnSpPr/>
            <p:nvPr/>
          </p:nvCxnSpPr>
          <p:spPr>
            <a:xfrm>
              <a:off x="3072" y="2496"/>
              <a:ext cx="270" cy="192"/>
            </a:xfrm>
            <a:prstGeom prst="straightConnector1">
              <a:avLst/>
            </a:prstGeom>
            <a:noFill/>
            <a:ln w="9525" cap="flat" cmpd="sng">
              <a:solidFill>
                <a:schemeClr val="dk1"/>
              </a:solidFill>
              <a:prstDash val="solid"/>
              <a:miter lim="800000"/>
              <a:headEnd type="none" w="med" len="med"/>
              <a:tailEnd type="none" w="med" len="med"/>
            </a:ln>
          </p:spPr>
        </p:cxnSp>
        <p:cxnSp>
          <p:nvCxnSpPr>
            <p:cNvPr id="668" name="Google Shape;668;p59"/>
            <p:cNvCxnSpPr/>
            <p:nvPr/>
          </p:nvCxnSpPr>
          <p:spPr>
            <a:xfrm flipH="1">
              <a:off x="3168" y="2784"/>
              <a:ext cx="162" cy="192"/>
            </a:xfrm>
            <a:prstGeom prst="straightConnector1">
              <a:avLst/>
            </a:prstGeom>
            <a:noFill/>
            <a:ln w="9525" cap="flat" cmpd="sng">
              <a:solidFill>
                <a:schemeClr val="dk1"/>
              </a:solidFill>
              <a:prstDash val="solid"/>
              <a:miter lim="800000"/>
              <a:headEnd type="none" w="med" len="med"/>
              <a:tailEnd type="none" w="med" len="med"/>
            </a:ln>
          </p:spPr>
        </p:cxnSp>
        <p:cxnSp>
          <p:nvCxnSpPr>
            <p:cNvPr id="669" name="Google Shape;669;p59"/>
            <p:cNvCxnSpPr/>
            <p:nvPr/>
          </p:nvCxnSpPr>
          <p:spPr>
            <a:xfrm>
              <a:off x="3456" y="2784"/>
              <a:ext cx="192" cy="144"/>
            </a:xfrm>
            <a:prstGeom prst="straightConnector1">
              <a:avLst/>
            </a:prstGeom>
            <a:noFill/>
            <a:ln w="9525" cap="flat" cmpd="sng">
              <a:solidFill>
                <a:schemeClr val="dk1"/>
              </a:solidFill>
              <a:prstDash val="solid"/>
              <a:miter lim="800000"/>
              <a:headEnd type="none" w="med" len="med"/>
              <a:tailEnd type="none" w="med" len="med"/>
            </a:ln>
          </p:spPr>
        </p:cxnSp>
        <p:cxnSp>
          <p:nvCxnSpPr>
            <p:cNvPr id="670" name="Google Shape;670;p59"/>
            <p:cNvCxnSpPr/>
            <p:nvPr/>
          </p:nvCxnSpPr>
          <p:spPr>
            <a:xfrm>
              <a:off x="3696" y="3168"/>
              <a:ext cx="0" cy="192"/>
            </a:xfrm>
            <a:prstGeom prst="straightConnector1">
              <a:avLst/>
            </a:prstGeom>
            <a:noFill/>
            <a:ln w="9525" cap="flat" cmpd="sng">
              <a:solidFill>
                <a:schemeClr val="dk1"/>
              </a:solidFill>
              <a:prstDash val="solid"/>
              <a:miter lim="800000"/>
              <a:headEnd type="none" w="med" len="med"/>
              <a:tailEnd type="none" w="med" len="med"/>
            </a:ln>
          </p:spPr>
        </p:cxnSp>
        <p:sp>
          <p:nvSpPr>
            <p:cNvPr id="671" name="Google Shape;671;p59"/>
            <p:cNvSpPr txBox="1"/>
            <p:nvPr/>
          </p:nvSpPr>
          <p:spPr>
            <a:xfrm>
              <a:off x="3504" y="3360"/>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60</a:t>
              </a:r>
              <a:endParaRPr/>
            </a:p>
          </p:txBody>
        </p:sp>
      </p:grpSp>
      <p:sp>
        <p:nvSpPr>
          <p:cNvPr id="672" name="Google Shape;672;p59"/>
          <p:cNvSpPr txBox="1"/>
          <p:nvPr/>
        </p:nvSpPr>
        <p:spPr>
          <a:xfrm>
            <a:off x="5257800" y="5181600"/>
            <a:ext cx="21336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Conversion Action</a:t>
            </a:r>
            <a:endParaRPr/>
          </a:p>
        </p:txBody>
      </p:sp>
      <p:cxnSp>
        <p:nvCxnSpPr>
          <p:cNvPr id="673" name="Google Shape;673;p59"/>
          <p:cNvCxnSpPr/>
          <p:nvPr/>
        </p:nvCxnSpPr>
        <p:spPr>
          <a:xfrm rot="10800000" flipH="1">
            <a:off x="6095999" y="4343287"/>
            <a:ext cx="1066800" cy="776400"/>
          </a:xfrm>
          <a:prstGeom prst="curvedConnector3">
            <a:avLst>
              <a:gd name="adj1" fmla="val 0"/>
            </a:avLst>
          </a:prstGeom>
          <a:noFill/>
          <a:ln w="9525" cap="flat" cmpd="sng">
            <a:solidFill>
              <a:schemeClr val="dk1"/>
            </a:solidFill>
            <a:prstDash val="solid"/>
            <a:miter lim="800000"/>
            <a:headEnd type="none" w="med" len="med"/>
            <a:tailEnd type="triangle" w="med" len="med"/>
          </a:ln>
        </p:spPr>
      </p:cxnSp>
      <p:pic>
        <p:nvPicPr>
          <p:cNvPr id="674" name="Google Shape;674;p5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Example of semantic Errors</a:t>
            </a:r>
            <a:endParaRPr/>
          </a:p>
        </p:txBody>
      </p:sp>
      <p:sp>
        <p:nvSpPr>
          <p:cNvPr id="680" name="Google Shape;680;p6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500"/>
              <a:buFont typeface="Noto Sans Symbols"/>
              <a:buChar char="▪"/>
            </a:pPr>
            <a:r>
              <a:rPr lang="en-US" sz="2500" b="0" i="0" u="none">
                <a:solidFill>
                  <a:schemeClr val="dk1"/>
                </a:solidFill>
                <a:latin typeface="Times New Roman"/>
                <a:ea typeface="Times New Roman"/>
                <a:cs typeface="Times New Roman"/>
                <a:sym typeface="Times New Roman"/>
              </a:rPr>
              <a:t>5*”ABC” (Multiplication of int and str is not permitted )</a:t>
            </a:r>
            <a:endParaRPr/>
          </a:p>
          <a:p>
            <a:pPr marL="342900" marR="0" lvl="0" indent="-342900" algn="l" rtl="0">
              <a:lnSpc>
                <a:spcPct val="100000"/>
              </a:lnSpc>
              <a:spcBef>
                <a:spcPts val="500"/>
              </a:spcBef>
              <a:spcAft>
                <a:spcPts val="0"/>
              </a:spcAft>
              <a:buClr>
                <a:schemeClr val="dk1"/>
              </a:buClr>
              <a:buSzPts val="2500"/>
              <a:buFont typeface="Noto Sans Symbols"/>
              <a:buChar char="▪"/>
            </a:pPr>
            <a:r>
              <a:rPr lang="en-US" sz="2500" b="0" i="0" u="none">
                <a:solidFill>
                  <a:schemeClr val="dk1"/>
                </a:solidFill>
                <a:latin typeface="Times New Roman"/>
                <a:ea typeface="Times New Roman"/>
                <a:cs typeface="Times New Roman"/>
                <a:sym typeface="Times New Roman"/>
              </a:rPr>
              <a:t>Multiplication of two pointer p1 and p2. p1*p2 is not allowed.</a:t>
            </a:r>
            <a:endParaRPr/>
          </a:p>
          <a:p>
            <a:pPr marL="342900" marR="0" lvl="0" indent="-342900" algn="l" rtl="0">
              <a:lnSpc>
                <a:spcPct val="100000"/>
              </a:lnSpc>
              <a:spcBef>
                <a:spcPts val="500"/>
              </a:spcBef>
              <a:spcAft>
                <a:spcPts val="0"/>
              </a:spcAft>
              <a:buClr>
                <a:schemeClr val="dk1"/>
              </a:buClr>
              <a:buSzPts val="2500"/>
              <a:buFont typeface="Noto Sans Symbols"/>
              <a:buChar char="▪"/>
            </a:pPr>
            <a:r>
              <a:rPr lang="en-US" sz="2500" b="0" i="0" u="none">
                <a:solidFill>
                  <a:schemeClr val="dk1"/>
                </a:solidFill>
                <a:latin typeface="Times New Roman"/>
                <a:ea typeface="Times New Roman"/>
                <a:cs typeface="Times New Roman"/>
                <a:sym typeface="Times New Roman"/>
              </a:rPr>
              <a:t>Many languages do not allow mixing of integer and real number in an expression.</a:t>
            </a:r>
            <a:endParaRPr/>
          </a:p>
        </p:txBody>
      </p:sp>
      <p:pic>
        <p:nvPicPr>
          <p:cNvPr id="681" name="Google Shape;681;p6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1"/>
          <p:cNvSpPr txBox="1">
            <a:spLocks noGrp="1"/>
          </p:cNvSpPr>
          <p:nvPr>
            <p:ph type="title"/>
          </p:nvPr>
        </p:nvSpPr>
        <p:spPr>
          <a:xfrm>
            <a:off x="304800" y="609600"/>
            <a:ext cx="53340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sng">
                <a:solidFill>
                  <a:schemeClr val="dk1"/>
                </a:solidFill>
                <a:latin typeface="Times New Roman"/>
                <a:ea typeface="Times New Roman"/>
                <a:cs typeface="Times New Roman"/>
                <a:sym typeface="Times New Roman"/>
              </a:rPr>
              <a:t>SEMANTIC ANALYSIS</a:t>
            </a:r>
            <a:endParaRPr/>
          </a:p>
        </p:txBody>
      </p:sp>
      <p:sp>
        <p:nvSpPr>
          <p:cNvPr id="687" name="Google Shape;687;p61"/>
          <p:cNvSpPr txBox="1">
            <a:spLocks noGrp="1"/>
          </p:cNvSpPr>
          <p:nvPr>
            <p:ph type="body" idx="1"/>
          </p:nvPr>
        </p:nvSpPr>
        <p:spPr>
          <a:xfrm>
            <a:off x="457200" y="1295400"/>
            <a:ext cx="8229600" cy="48387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None/>
            </a:pPr>
            <a:r>
              <a:rPr lang="en-US" sz="3200" b="0" i="0" u="none">
                <a:solidFill>
                  <a:schemeClr val="dk1"/>
                </a:solidFill>
                <a:latin typeface="Times New Roman"/>
                <a:ea typeface="Times New Roman"/>
                <a:cs typeface="Times New Roman"/>
                <a:sym typeface="Times New Roman"/>
              </a:rPr>
              <a:t>   </a:t>
            </a:r>
            <a:r>
              <a:rPr lang="en-US" sz="2200" b="0" i="0" u="none">
                <a:solidFill>
                  <a:schemeClr val="dk1"/>
                </a:solidFill>
                <a:latin typeface="Times New Roman"/>
                <a:ea typeface="Times New Roman"/>
                <a:cs typeface="Times New Roman"/>
                <a:sym typeface="Times New Roman"/>
              </a:rPr>
              <a:t>The semantic analysis phase checks source program for semantic errors and gathers type information for the subsequent code-generation phase . In this checks are performed to ensure that the components of a program fit together meaningfully.</a:t>
            </a:r>
            <a:endParaRPr/>
          </a:p>
          <a:p>
            <a:pPr marL="342900" marR="0" lvl="0" indent="-342900" algn="just" rtl="0">
              <a:lnSpc>
                <a:spcPct val="10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For example: we have a sample code:</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int a; int b;</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char c[ ];</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a=b + c;    (Type check is done)</a:t>
            </a:r>
            <a:endParaRPr/>
          </a:p>
        </p:txBody>
      </p:sp>
      <p:pic>
        <p:nvPicPr>
          <p:cNvPr id="688" name="Google Shape;688;p6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2"/>
          <p:cNvSpPr txBox="1">
            <a:spLocks noGrp="1"/>
          </p:cNvSpPr>
          <p:nvPr>
            <p:ph type="title"/>
          </p:nvPr>
        </p:nvSpPr>
        <p:spPr>
          <a:xfrm>
            <a:off x="0" y="457200"/>
            <a:ext cx="8229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900"/>
              <a:buFont typeface="Times New Roman"/>
              <a:buNone/>
            </a:pPr>
            <a:r>
              <a:rPr lang="en-US" sz="2900" b="0" i="0" u="sng">
                <a:solidFill>
                  <a:schemeClr val="dk1"/>
                </a:solidFill>
                <a:latin typeface="Times New Roman"/>
                <a:ea typeface="Times New Roman"/>
                <a:cs typeface="Times New Roman"/>
                <a:sym typeface="Times New Roman"/>
              </a:rPr>
              <a:t>SYNTHESIS PHASE OF COMPILATION:</a:t>
            </a:r>
            <a:br>
              <a:rPr lang="en-US" sz="2900" b="0" i="0" u="sng">
                <a:solidFill>
                  <a:schemeClr val="dk1"/>
                </a:solidFill>
                <a:latin typeface="Times New Roman"/>
                <a:ea typeface="Times New Roman"/>
                <a:cs typeface="Times New Roman"/>
                <a:sym typeface="Times New Roman"/>
              </a:rPr>
            </a:br>
            <a:br>
              <a:rPr lang="en-US" sz="2900" b="0" i="0" u="sng">
                <a:solidFill>
                  <a:schemeClr val="dk1"/>
                </a:solidFill>
                <a:latin typeface="Times New Roman"/>
                <a:ea typeface="Times New Roman"/>
                <a:cs typeface="Times New Roman"/>
                <a:sym typeface="Times New Roman"/>
              </a:rPr>
            </a:br>
            <a:endParaRPr/>
          </a:p>
        </p:txBody>
      </p:sp>
      <p:sp>
        <p:nvSpPr>
          <p:cNvPr id="694" name="Google Shape;694;p62"/>
          <p:cNvSpPr txBox="1">
            <a:spLocks noGrp="1"/>
          </p:cNvSpPr>
          <p:nvPr>
            <p:ph type="body" idx="1"/>
          </p:nvPr>
        </p:nvSpPr>
        <p:spPr>
          <a:xfrm>
            <a:off x="457200" y="762000"/>
            <a:ext cx="8229600" cy="53721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200"/>
              <a:buFont typeface="Arial"/>
              <a:buNone/>
            </a:pPr>
            <a:r>
              <a:rPr lang="en-US" sz="2200" b="0" i="1" u="sng">
                <a:solidFill>
                  <a:schemeClr val="dk1"/>
                </a:solidFill>
                <a:latin typeface="Times New Roman"/>
                <a:ea typeface="Times New Roman"/>
                <a:cs typeface="Times New Roman"/>
                <a:sym typeface="Times New Roman"/>
              </a:rPr>
              <a:t>Phase 4   </a:t>
            </a:r>
            <a:r>
              <a:rPr lang="en-US" sz="2600" b="0" i="0" u="none">
                <a:solidFill>
                  <a:schemeClr val="dk1"/>
                </a:solidFill>
                <a:latin typeface="Times New Roman"/>
                <a:ea typeface="Times New Roman"/>
                <a:cs typeface="Times New Roman"/>
                <a:sym typeface="Times New Roman"/>
              </a:rPr>
              <a:t>INTERMEDIATE CODE GENERATION</a:t>
            </a:r>
            <a:r>
              <a:rPr lang="en-US" sz="2200" b="0" i="0" u="none">
                <a:solidFill>
                  <a:schemeClr val="dk1"/>
                </a:solidFill>
                <a:latin typeface="Times New Roman"/>
                <a:ea typeface="Times New Roman"/>
                <a:cs typeface="Times New Roman"/>
                <a:sym typeface="Times New Roman"/>
              </a:rPr>
              <a:t>: </a:t>
            </a:r>
            <a:endParaRPr/>
          </a:p>
          <a:p>
            <a:pPr marL="342900" marR="0" lvl="0" indent="-342900" algn="l" rtl="0">
              <a:lnSpc>
                <a:spcPct val="80000"/>
              </a:lnSpc>
              <a:spcBef>
                <a:spcPts val="440"/>
              </a:spcBef>
              <a:spcAft>
                <a:spcPts val="0"/>
              </a:spcAft>
              <a:buClr>
                <a:schemeClr val="dk1"/>
              </a:buClr>
              <a:buSzPts val="2200"/>
              <a:buFont typeface="Noto Sans Symbols"/>
              <a:buChar char="❖"/>
            </a:pPr>
            <a:r>
              <a:rPr lang="en-US" sz="2200" b="0" i="0" u="none">
                <a:solidFill>
                  <a:schemeClr val="dk1"/>
                </a:solidFill>
                <a:latin typeface="Times New Roman"/>
                <a:ea typeface="Times New Roman"/>
                <a:cs typeface="Times New Roman"/>
                <a:sym typeface="Times New Roman"/>
              </a:rPr>
              <a:t>Before generation of the machine code, the compiler create an intermediate form of the source program.</a:t>
            </a:r>
            <a:endParaRPr/>
          </a:p>
          <a:p>
            <a:pPr marL="342900" marR="0" lvl="0" indent="-342900" algn="l" rtl="0">
              <a:lnSpc>
                <a:spcPct val="8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Noto Sans Symbols"/>
              <a:buChar char="❖"/>
            </a:pPr>
            <a:r>
              <a:rPr lang="en-US" sz="2200" b="0" i="0" u="none">
                <a:solidFill>
                  <a:schemeClr val="dk1"/>
                </a:solidFill>
                <a:latin typeface="Times New Roman"/>
                <a:ea typeface="Times New Roman"/>
                <a:cs typeface="Times New Roman"/>
                <a:sym typeface="Times New Roman"/>
              </a:rPr>
              <a:t>Intermediate code separates </a:t>
            </a:r>
            <a:r>
              <a:rPr lang="en-US" sz="2200" b="0" i="0" u="sng">
                <a:solidFill>
                  <a:schemeClr val="dk1"/>
                </a:solidFill>
                <a:latin typeface="Times New Roman"/>
                <a:ea typeface="Times New Roman"/>
                <a:cs typeface="Times New Roman"/>
                <a:sym typeface="Times New Roman"/>
              </a:rPr>
              <a:t>machine-independent</a:t>
            </a:r>
            <a:r>
              <a:rPr lang="en-US" sz="2200" b="0" i="0" u="none">
                <a:solidFill>
                  <a:schemeClr val="dk1"/>
                </a:solidFill>
                <a:latin typeface="Times New Roman"/>
                <a:ea typeface="Times New Roman"/>
                <a:cs typeface="Times New Roman"/>
                <a:sym typeface="Times New Roman"/>
              </a:rPr>
              <a:t> phases (lexical, Syntax, Semantic) of a compiler form the </a:t>
            </a:r>
            <a:r>
              <a:rPr lang="en-US" sz="2200" b="0" i="0" u="sng">
                <a:solidFill>
                  <a:schemeClr val="dk1"/>
                </a:solidFill>
                <a:latin typeface="Times New Roman"/>
                <a:ea typeface="Times New Roman"/>
                <a:cs typeface="Times New Roman"/>
                <a:sym typeface="Times New Roman"/>
              </a:rPr>
              <a:t>machine-dependent</a:t>
            </a:r>
            <a:r>
              <a:rPr lang="en-US" sz="2200" b="0" i="0" u="none">
                <a:solidFill>
                  <a:schemeClr val="dk1"/>
                </a:solidFill>
                <a:latin typeface="Times New Roman"/>
                <a:ea typeface="Times New Roman"/>
                <a:cs typeface="Times New Roman"/>
                <a:sym typeface="Times New Roman"/>
              </a:rPr>
              <a:t> phases(code generation) of a compiler.</a:t>
            </a:r>
            <a:endParaRPr/>
          </a:p>
          <a:p>
            <a:pPr marL="342900" marR="0" lvl="0" indent="-342900" algn="l" rtl="0">
              <a:lnSpc>
                <a:spcPct val="8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a:t>
            </a:r>
            <a:endParaRPr/>
          </a:p>
          <a:p>
            <a:pPr marL="342900" marR="0" lvl="0" indent="-342900" algn="l" rtl="0">
              <a:lnSpc>
                <a:spcPct val="80000"/>
              </a:lnSpc>
              <a:spcBef>
                <a:spcPts val="440"/>
              </a:spcBef>
              <a:spcAft>
                <a:spcPts val="0"/>
              </a:spcAft>
              <a:buClr>
                <a:schemeClr val="dk1"/>
              </a:buClr>
              <a:buSzPts val="2200"/>
              <a:buFont typeface="Noto Sans Symbols"/>
              <a:buChar char="❖"/>
            </a:pPr>
            <a:r>
              <a:rPr lang="en-US" sz="2200" b="0" i="0" u="none">
                <a:solidFill>
                  <a:schemeClr val="dk1"/>
                </a:solidFill>
                <a:latin typeface="Times New Roman"/>
                <a:ea typeface="Times New Roman"/>
                <a:cs typeface="Times New Roman"/>
                <a:sym typeface="Times New Roman"/>
              </a:rPr>
              <a:t>The intermediate representation can have a variety of form.</a:t>
            </a:r>
            <a:endParaRPr/>
          </a:p>
          <a:p>
            <a:pPr marL="342900" marR="0" lvl="0" indent="-342900" algn="l" rtl="0">
              <a:lnSpc>
                <a:spcPct val="8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These form include:</a:t>
            </a:r>
            <a:endParaRPr/>
          </a:p>
          <a:p>
            <a:pPr marL="342900" marR="0" lvl="0" indent="-342900" algn="l" rtl="0">
              <a:lnSpc>
                <a:spcPct val="80000"/>
              </a:lnSpc>
              <a:spcBef>
                <a:spcPts val="440"/>
              </a:spcBef>
              <a:spcAft>
                <a:spcPts val="0"/>
              </a:spcAft>
              <a:buClr>
                <a:schemeClr val="dk1"/>
              </a:buClr>
              <a:buSzPts val="2200"/>
              <a:buFont typeface="Noto Sans Symbols"/>
              <a:buAutoNum type="arabicPeriod"/>
            </a:pPr>
            <a:r>
              <a:rPr lang="en-US" sz="2200" b="0" i="0" u="none">
                <a:solidFill>
                  <a:schemeClr val="dk1"/>
                </a:solidFill>
                <a:latin typeface="Times New Roman"/>
                <a:ea typeface="Times New Roman"/>
                <a:cs typeface="Times New Roman"/>
                <a:sym typeface="Times New Roman"/>
              </a:rPr>
              <a:t>Three address code</a:t>
            </a:r>
            <a:endParaRPr/>
          </a:p>
          <a:p>
            <a:pPr marL="342900" marR="0" lvl="0" indent="-342900" algn="l" rtl="0">
              <a:lnSpc>
                <a:spcPct val="80000"/>
              </a:lnSpc>
              <a:spcBef>
                <a:spcPts val="440"/>
              </a:spcBef>
              <a:spcAft>
                <a:spcPts val="0"/>
              </a:spcAft>
              <a:buClr>
                <a:schemeClr val="dk1"/>
              </a:buClr>
              <a:buSzPts val="2200"/>
              <a:buFont typeface="Noto Sans Symbols"/>
              <a:buAutoNum type="arabicPeriod"/>
            </a:pPr>
            <a:r>
              <a:rPr lang="en-US" sz="2200" b="0" i="0" u="none">
                <a:solidFill>
                  <a:schemeClr val="dk1"/>
                </a:solidFill>
                <a:latin typeface="Times New Roman"/>
                <a:ea typeface="Times New Roman"/>
                <a:cs typeface="Times New Roman"/>
                <a:sym typeface="Times New Roman"/>
              </a:rPr>
              <a:t>Quadruple</a:t>
            </a:r>
            <a:endParaRPr/>
          </a:p>
          <a:p>
            <a:pPr marL="342900" marR="0" lvl="0" indent="-342900" algn="l" rtl="0">
              <a:lnSpc>
                <a:spcPct val="80000"/>
              </a:lnSpc>
              <a:spcBef>
                <a:spcPts val="440"/>
              </a:spcBef>
              <a:spcAft>
                <a:spcPts val="0"/>
              </a:spcAft>
              <a:buClr>
                <a:schemeClr val="dk1"/>
              </a:buClr>
              <a:buSzPts val="2200"/>
              <a:buFont typeface="Noto Sans Symbols"/>
              <a:buAutoNum type="arabicPeriod"/>
            </a:pPr>
            <a:r>
              <a:rPr lang="en-US" sz="2200" b="0" i="0" u="none">
                <a:solidFill>
                  <a:schemeClr val="dk1"/>
                </a:solidFill>
                <a:latin typeface="Times New Roman"/>
                <a:ea typeface="Times New Roman"/>
                <a:cs typeface="Times New Roman"/>
                <a:sym typeface="Times New Roman"/>
              </a:rPr>
              <a:t>Triple</a:t>
            </a:r>
            <a:endParaRPr/>
          </a:p>
          <a:p>
            <a:pPr marL="342900" marR="0" lvl="0" indent="-342900" algn="l" rtl="0">
              <a:lnSpc>
                <a:spcPct val="80000"/>
              </a:lnSpc>
              <a:spcBef>
                <a:spcPts val="440"/>
              </a:spcBef>
              <a:spcAft>
                <a:spcPts val="0"/>
              </a:spcAft>
              <a:buClr>
                <a:schemeClr val="dk1"/>
              </a:buClr>
              <a:buSzPts val="2200"/>
              <a:buFont typeface="Noto Sans Symbols"/>
              <a:buAutoNum type="arabicPeriod"/>
            </a:pPr>
            <a:r>
              <a:rPr lang="en-US" sz="2200" b="0" i="0" u="none">
                <a:solidFill>
                  <a:schemeClr val="dk1"/>
                </a:solidFill>
                <a:latin typeface="Times New Roman"/>
                <a:ea typeface="Times New Roman"/>
                <a:cs typeface="Times New Roman"/>
                <a:sym typeface="Times New Roman"/>
              </a:rPr>
              <a:t>Postfix Notation</a:t>
            </a:r>
            <a:endParaRPr/>
          </a:p>
          <a:p>
            <a:pPr marL="342900" marR="0" lvl="0" indent="-342900" algn="l" rtl="0">
              <a:lnSpc>
                <a:spcPct val="80000"/>
              </a:lnSpc>
              <a:spcBef>
                <a:spcPts val="440"/>
              </a:spcBef>
              <a:spcAft>
                <a:spcPts val="0"/>
              </a:spcAft>
              <a:buClr>
                <a:schemeClr val="dk1"/>
              </a:buClr>
              <a:buSzPts val="2200"/>
              <a:buFont typeface="Noto Sans Symbols"/>
              <a:buAutoNum type="arabicPeriod"/>
            </a:pPr>
            <a:r>
              <a:rPr lang="en-US" sz="2200" b="0" i="0" u="none">
                <a:solidFill>
                  <a:schemeClr val="dk1"/>
                </a:solidFill>
                <a:latin typeface="Times New Roman"/>
                <a:ea typeface="Times New Roman"/>
                <a:cs typeface="Times New Roman"/>
                <a:sym typeface="Times New Roman"/>
              </a:rPr>
              <a:t>Syntax tree </a:t>
            </a:r>
            <a:endParaRPr/>
          </a:p>
        </p:txBody>
      </p:sp>
      <p:pic>
        <p:nvPicPr>
          <p:cNvPr id="695" name="Google Shape;695;p6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3"/>
          <p:cNvSpPr txBox="1">
            <a:spLocks noGrp="1"/>
          </p:cNvSpPr>
          <p:nvPr>
            <p:ph type="body" idx="1"/>
          </p:nvPr>
        </p:nvSpPr>
        <p:spPr>
          <a:xfrm>
            <a:off x="457200" y="0"/>
            <a:ext cx="8229600" cy="61341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e.g. z=x+y*A</a:t>
            </a:r>
            <a:endParaRPr/>
          </a:p>
          <a:p>
            <a:pPr marL="342900" marR="0" lvl="0" indent="-342900" algn="just" rtl="0">
              <a:lnSpc>
                <a:spcPct val="9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1. </a:t>
            </a:r>
            <a:r>
              <a:rPr lang="en-US" sz="2200" b="0" i="0" u="sng">
                <a:solidFill>
                  <a:srgbClr val="FF0000"/>
                </a:solidFill>
                <a:latin typeface="Times New Roman"/>
                <a:ea typeface="Times New Roman"/>
                <a:cs typeface="Times New Roman"/>
                <a:sym typeface="Times New Roman"/>
              </a:rPr>
              <a:t>Three address code</a:t>
            </a:r>
            <a:r>
              <a:rPr lang="en-US" sz="2200" b="0" i="0" u="none">
                <a:solidFill>
                  <a:schemeClr val="dk1"/>
                </a:solidFill>
                <a:latin typeface="Times New Roman"/>
                <a:ea typeface="Times New Roman"/>
                <a:cs typeface="Times New Roman"/>
                <a:sym typeface="Times New Roman"/>
              </a:rPr>
              <a:t>: Each instruction has maximum 3 operands.</a:t>
            </a:r>
            <a:endParaRPr/>
          </a:p>
          <a:p>
            <a:pPr marL="342900" marR="0" lvl="0" indent="-342900" algn="just"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temp1 = y * A</a:t>
            </a:r>
            <a:endParaRPr/>
          </a:p>
          <a:p>
            <a:pPr marL="342900" marR="0" lvl="0" indent="-342900" algn="just"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Temp2 = x + temp1</a:t>
            </a:r>
            <a:endParaRPr/>
          </a:p>
          <a:p>
            <a:pPr marL="342900" marR="0" lvl="0" indent="-342900" algn="just"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Z =  temp2</a:t>
            </a:r>
            <a:endParaRPr/>
          </a:p>
          <a:p>
            <a:pPr marL="342900" marR="0" lvl="0" indent="-342900" algn="just" rtl="0">
              <a:lnSpc>
                <a:spcPct val="9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just" rtl="0">
              <a:lnSpc>
                <a:spcPct val="9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2. </a:t>
            </a:r>
            <a:r>
              <a:rPr lang="en-US" sz="2200" b="0" i="0" u="sng">
                <a:solidFill>
                  <a:srgbClr val="FF0000"/>
                </a:solidFill>
                <a:latin typeface="Times New Roman"/>
                <a:ea typeface="Times New Roman"/>
                <a:cs typeface="Times New Roman"/>
                <a:sym typeface="Times New Roman"/>
              </a:rPr>
              <a:t>Quadruple representation</a:t>
            </a:r>
            <a:r>
              <a:rPr lang="en-US" sz="2200" b="0" i="0" u="none">
                <a:solidFill>
                  <a:schemeClr val="dk1"/>
                </a:solidFill>
                <a:latin typeface="Times New Roman"/>
                <a:ea typeface="Times New Roman"/>
                <a:cs typeface="Times New Roman"/>
                <a:sym typeface="Times New Roman"/>
              </a:rPr>
              <a:t>: Quadruple representation format</a:t>
            </a:r>
            <a:endParaRPr/>
          </a:p>
          <a:p>
            <a:pPr marL="342900" marR="0" lvl="0" indent="-342900" algn="just" rtl="0">
              <a:lnSpc>
                <a:spcPct val="9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a:t>
            </a:r>
            <a:endParaRPr/>
          </a:p>
        </p:txBody>
      </p:sp>
      <p:graphicFrame>
        <p:nvGraphicFramePr>
          <p:cNvPr id="701" name="Google Shape;701;p63"/>
          <p:cNvGraphicFramePr/>
          <p:nvPr/>
        </p:nvGraphicFramePr>
        <p:xfrm>
          <a:off x="1371600" y="3048000"/>
          <a:ext cx="3000000" cy="3000000"/>
        </p:xfrm>
        <a:graphic>
          <a:graphicData uri="http://schemas.openxmlformats.org/drawingml/2006/table">
            <a:tbl>
              <a:tblPr>
                <a:noFill/>
                <a:tableStyleId>{891FCBD7-A35A-44FF-8FD4-DFB157C4419C}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Operator</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Result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02" name="Google Shape;702;p63"/>
          <p:cNvGraphicFramePr/>
          <p:nvPr/>
        </p:nvGraphicFramePr>
        <p:xfrm>
          <a:off x="1371600" y="4191000"/>
          <a:ext cx="3000000" cy="3000000"/>
        </p:xfrm>
        <a:graphic>
          <a:graphicData uri="http://schemas.openxmlformats.org/drawingml/2006/table">
            <a:tbl>
              <a:tblPr>
                <a:noFill/>
                <a:tableStyleId>{891FCBD7-A35A-44FF-8FD4-DFB157C4419C}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Operator</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Result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Y</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Temp1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X</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Temp 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Temp 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Temp 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z</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pic>
        <p:nvPicPr>
          <p:cNvPr id="703" name="Google Shape;703;p6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4"/>
          <p:cNvSpPr txBox="1">
            <a:spLocks noGrp="1"/>
          </p:cNvSpPr>
          <p:nvPr>
            <p:ph type="body" idx="1"/>
          </p:nvPr>
        </p:nvSpPr>
        <p:spPr>
          <a:xfrm>
            <a:off x="457200" y="228600"/>
            <a:ext cx="8229600" cy="59055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3. Triple representation: </a:t>
            </a:r>
            <a:endParaRPr/>
          </a:p>
          <a:p>
            <a:pPr marL="342900" marR="0" lvl="0" indent="-342900" algn="l" rtl="0">
              <a:lnSpc>
                <a:spcPct val="100000"/>
              </a:lnSpc>
              <a:spcBef>
                <a:spcPts val="500"/>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00"/>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00"/>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00"/>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0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4.  Postfix Notation:</a:t>
            </a:r>
            <a:endParaRPr/>
          </a:p>
          <a:p>
            <a:pPr marL="342900" marR="0" lvl="0" indent="-342900" algn="l" rtl="0">
              <a:lnSpc>
                <a:spcPct val="100000"/>
              </a:lnSpc>
              <a:spcBef>
                <a:spcPts val="50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Z=x+y*A is given by  zxyA*+=</a:t>
            </a:r>
            <a:endParaRPr/>
          </a:p>
          <a:p>
            <a:pPr marL="342900" marR="0" lvl="0" indent="-342900" algn="l" rtl="0">
              <a:lnSpc>
                <a:spcPct val="100000"/>
              </a:lnSpc>
              <a:spcBef>
                <a:spcPts val="500"/>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0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5. Syntax tree: </a:t>
            </a:r>
            <a:endParaRPr/>
          </a:p>
          <a:p>
            <a:pPr marL="342900" marR="0" lvl="0" indent="-139700" algn="l" rtl="0">
              <a:lnSpc>
                <a:spcPct val="100000"/>
              </a:lnSpc>
              <a:spcBef>
                <a:spcPts val="640"/>
              </a:spcBef>
              <a:spcAft>
                <a:spcPts val="0"/>
              </a:spcAft>
              <a:buClr>
                <a:schemeClr val="dk1"/>
              </a:buClr>
              <a:buSzPts val="3200"/>
              <a:buFont typeface="Noto Sans Symbols"/>
              <a:buNone/>
            </a:pPr>
            <a:endParaRPr sz="3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709" name="Google Shape;709;p64"/>
          <p:cNvGraphicFramePr/>
          <p:nvPr/>
        </p:nvGraphicFramePr>
        <p:xfrm>
          <a:off x="2286000" y="884237"/>
          <a:ext cx="3000000" cy="3000000"/>
        </p:xfrm>
        <a:graphic>
          <a:graphicData uri="http://schemas.openxmlformats.org/drawingml/2006/table">
            <a:tbl>
              <a:tblPr>
                <a:noFill/>
                <a:tableStyleId>{891FCBD7-A35A-44FF-8FD4-DFB157C4419C}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65125">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Operator</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Operand 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Y</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X</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z</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pic>
        <p:nvPicPr>
          <p:cNvPr id="710" name="Google Shape;710;p64"/>
          <p:cNvPicPr preferRelativeResize="0"/>
          <p:nvPr/>
        </p:nvPicPr>
        <p:blipFill rotWithShape="1">
          <a:blip r:embed="rId3">
            <a:alphaModFix/>
          </a:blip>
          <a:srcRect/>
          <a:stretch/>
        </p:blipFill>
        <p:spPr>
          <a:xfrm>
            <a:off x="3048000" y="4267200"/>
            <a:ext cx="1781175" cy="1838325"/>
          </a:xfrm>
          <a:prstGeom prst="rect">
            <a:avLst/>
          </a:prstGeom>
          <a:noFill/>
          <a:ln>
            <a:noFill/>
          </a:ln>
        </p:spPr>
      </p:pic>
      <p:pic>
        <p:nvPicPr>
          <p:cNvPr id="711" name="Google Shape;711;p64"/>
          <p:cNvPicPr preferRelativeResize="0"/>
          <p:nvPr/>
        </p:nvPicPr>
        <p:blipFill rotWithShape="1">
          <a:blip r:embed="rId4">
            <a:alphaModFix/>
          </a:blip>
          <a:srcRect/>
          <a:stretch/>
        </p:blipFill>
        <p:spPr>
          <a:xfrm>
            <a:off x="0" y="6419850"/>
            <a:ext cx="9144000" cy="4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Google Shape;132;p17">
            <a:extLst>
              <a:ext uri="{FF2B5EF4-FFF2-40B4-BE49-F238E27FC236}">
                <a16:creationId xmlns:a16="http://schemas.microsoft.com/office/drawing/2014/main" id="{817D69FE-E5C7-9EBD-3501-C26EFB776623}"/>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18675271-29EC-0764-DE73-BB838EDE8A2C}"/>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CF9B22D7-C80A-3B1F-C633-51648AE6A6AC}"/>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F66E915F-4CE2-34FB-268F-442DADDFE7D3}"/>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2A988494-D97F-52C2-59B4-A7C66FC8F7C0}"/>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C39F77EF-501E-9C82-517E-A1E8A5909175}"/>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62391F86-B583-6C63-A00E-687A202EC57B}"/>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F4619EFD-F124-EDF9-E531-203E30A48E7A}"/>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E9F806ED-0B35-BA26-B4ED-EB7752DEF15E}"/>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7E48DAF9-1A83-5BF7-C97D-B69EFD87CFED}"/>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9F7BAD14-D294-8A81-4D6B-20F64DDEA9B5}"/>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8F26E813-103E-08AB-6FA9-6571526A4673}"/>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6FE74167-469B-AEAD-E6D6-65DAA892569F}"/>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72A72CD7-2303-2454-FE87-767C78FEC210}"/>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03202E0F-4C7C-E724-225F-225CB9AD0ED7}"/>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
        <p:nvSpPr>
          <p:cNvPr id="175" name="Google Shape;175;p21"/>
          <p:cNvSpPr txBox="1">
            <a:spLocks/>
          </p:cNvSpPr>
          <p:nvPr/>
        </p:nvSpPr>
        <p:spPr>
          <a:xfrm>
            <a:off x="457200" y="274637"/>
            <a:ext cx="8229600" cy="562271"/>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chemeClr val="dk1"/>
              </a:buClr>
              <a:buSzPts val="4000"/>
              <a:buFont typeface="Times New Roman"/>
              <a:buNone/>
            </a:pPr>
            <a:r>
              <a:rPr lang="en-US" sz="3200">
                <a:latin typeface="Metropolis" panose="00000500000000000000" pitchFamily="50" charset="0"/>
              </a:rPr>
              <a:t>Foundation of System Programming</a:t>
            </a:r>
            <a:endParaRPr lang="en-US" sz="3200" dirty="0">
              <a:latin typeface="Metropolis" panose="00000500000000000000" pitchFamily="50" charset="0"/>
            </a:endParaRPr>
          </a:p>
        </p:txBody>
      </p:sp>
      <p:pic>
        <p:nvPicPr>
          <p:cNvPr id="176" name="Google Shape;176;p21"/>
          <p:cNvPicPr preferRelativeResize="0">
            <a:picLocks noGrp="1"/>
          </p:cNvPicPr>
          <p:nvPr>
            <p:ph type="body" idx="1"/>
          </p:nvPr>
        </p:nvPicPr>
        <p:blipFill rotWithShape="1">
          <a:blip r:embed="rId9">
            <a:alphaModFix/>
          </a:blip>
          <a:srcRect/>
          <a:stretch/>
        </p:blipFill>
        <p:spPr>
          <a:xfrm>
            <a:off x="1081088" y="3182938"/>
            <a:ext cx="7342187" cy="3108325"/>
          </a:xfrm>
          <a:prstGeom prst="rect">
            <a:avLst/>
          </a:prstGeom>
          <a:noFill/>
          <a:ln>
            <a:noFill/>
          </a:ln>
        </p:spPr>
      </p:pic>
      <p:sp>
        <p:nvSpPr>
          <p:cNvPr id="20" name="TextBox 19">
            <a:extLst>
              <a:ext uri="{FF2B5EF4-FFF2-40B4-BE49-F238E27FC236}">
                <a16:creationId xmlns:a16="http://schemas.microsoft.com/office/drawing/2014/main" id="{4DF22321-4ACA-FD54-0A2C-0C3EAF632CFD}"/>
              </a:ext>
            </a:extLst>
          </p:cNvPr>
          <p:cNvSpPr txBox="1"/>
          <p:nvPr/>
        </p:nvSpPr>
        <p:spPr>
          <a:xfrm>
            <a:off x="1081088" y="917870"/>
            <a:ext cx="7458478" cy="2167645"/>
          </a:xfrm>
          <a:prstGeom prst="rect">
            <a:avLst/>
          </a:prstGeom>
          <a:noFill/>
        </p:spPr>
        <p:txBody>
          <a:bodyPr wrap="square">
            <a:spAutoFit/>
          </a:bodyPr>
          <a:lstStyle/>
          <a:p>
            <a:pPr marL="500400" indent="-487440">
              <a:lnSpc>
                <a:spcPct val="127000"/>
              </a:lnSpc>
            </a:pPr>
            <a:r>
              <a:rPr lang="en-IN" sz="1800" strike="noStrike" spc="-43" dirty="0">
                <a:solidFill>
                  <a:srgbClr val="000000"/>
                </a:solidFill>
                <a:latin typeface="Metropolis" panose="00000500000000000000" pitchFamily="50" charset="0"/>
                <a:cs typeface="Times New Roman" pitchFamily="18" charset="0"/>
              </a:rPr>
              <a:t>T</a:t>
            </a:r>
            <a:r>
              <a:rPr lang="en-IN" sz="1800" strike="noStrike" spc="-29" dirty="0">
                <a:solidFill>
                  <a:srgbClr val="000000"/>
                </a:solidFill>
                <a:latin typeface="Metropolis" panose="00000500000000000000" pitchFamily="50" charset="0"/>
                <a:cs typeface="Times New Roman" pitchFamily="18" charset="0"/>
              </a:rPr>
              <a:t>h</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09"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b</a:t>
            </a:r>
            <a:r>
              <a:rPr lang="en-IN" sz="1800" strike="noStrike" spc="-52" dirty="0">
                <a:solidFill>
                  <a:srgbClr val="000000"/>
                </a:solidFill>
                <a:latin typeface="Metropolis" panose="00000500000000000000" pitchFamily="50" charset="0"/>
                <a:cs typeface="Times New Roman" pitchFamily="18" charset="0"/>
              </a:rPr>
              <a:t>a</a:t>
            </a:r>
            <a:r>
              <a:rPr lang="en-IN" sz="1800" strike="noStrike" spc="-38" dirty="0">
                <a:solidFill>
                  <a:srgbClr val="000000"/>
                </a:solidFill>
                <a:latin typeface="Metropolis" panose="00000500000000000000" pitchFamily="50" charset="0"/>
                <a:cs typeface="Times New Roman" pitchFamily="18" charset="0"/>
              </a:rPr>
              <a:t>s</a:t>
            </a:r>
            <a:r>
              <a:rPr lang="en-IN" sz="1800" strike="noStrike" spc="-12" dirty="0">
                <a:solidFill>
                  <a:srgbClr val="000000"/>
                </a:solidFill>
                <a:latin typeface="Metropolis" panose="00000500000000000000" pitchFamily="50" charset="0"/>
                <a:cs typeface="Times New Roman" pitchFamily="18" charset="0"/>
              </a:rPr>
              <a:t>i</a:t>
            </a:r>
            <a:r>
              <a:rPr lang="en-IN" sz="1800" strike="noStrike" spc="-18" dirty="0">
                <a:solidFill>
                  <a:srgbClr val="000000"/>
                </a:solidFill>
                <a:latin typeface="Metropolis" panose="00000500000000000000" pitchFamily="50" charset="0"/>
                <a:cs typeface="Times New Roman" pitchFamily="18" charset="0"/>
              </a:rPr>
              <a:t>c</a:t>
            </a:r>
            <a:r>
              <a:rPr lang="en-IN" sz="1800" strike="noStrike" spc="-69"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n</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38" dirty="0">
                <a:solidFill>
                  <a:srgbClr val="000000"/>
                </a:solidFill>
                <a:latin typeface="Metropolis" panose="00000500000000000000" pitchFamily="50" charset="0"/>
                <a:cs typeface="Times New Roman" pitchFamily="18" charset="0"/>
              </a:rPr>
              <a:t>e</a:t>
            </a:r>
            <a:r>
              <a:rPr lang="en-IN" sz="1800" strike="noStrike" spc="-24" dirty="0">
                <a:solidFill>
                  <a:srgbClr val="000000"/>
                </a:solidFill>
                <a:latin typeface="Metropolis" panose="00000500000000000000" pitchFamily="50" charset="0"/>
                <a:cs typeface="Times New Roman" pitchFamily="18" charset="0"/>
              </a:rPr>
              <a:t>d</a:t>
            </a:r>
            <a:r>
              <a:rPr lang="en-IN" sz="1800" strike="noStrike" spc="-128"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o</a:t>
            </a:r>
            <a:r>
              <a:rPr lang="en-IN" sz="1800" strike="noStrike" spc="-12" dirty="0">
                <a:solidFill>
                  <a:srgbClr val="000000"/>
                </a:solidFill>
                <a:latin typeface="Metropolis" panose="00000500000000000000" pitchFamily="50" charset="0"/>
                <a:cs typeface="Times New Roman" pitchFamily="18" charset="0"/>
              </a:rPr>
              <a:t>f</a:t>
            </a:r>
            <a:r>
              <a:rPr lang="en-IN" sz="1800" strike="noStrike" spc="-103" dirty="0">
                <a:solidFill>
                  <a:srgbClr val="000000"/>
                </a:solidFill>
                <a:latin typeface="Metropolis" panose="00000500000000000000" pitchFamily="50" charset="0"/>
                <a:cs typeface="Times New Roman" pitchFamily="18" charset="0"/>
              </a:rPr>
              <a:t> </a:t>
            </a:r>
            <a:r>
              <a:rPr lang="en-IN" sz="1800" strike="noStrike" spc="-58" dirty="0">
                <a:solidFill>
                  <a:srgbClr val="000000"/>
                </a:solidFill>
                <a:latin typeface="Metropolis" panose="00000500000000000000" pitchFamily="50" charset="0"/>
                <a:cs typeface="Times New Roman" pitchFamily="18" charset="0"/>
              </a:rPr>
              <a:t>sys</a:t>
            </a:r>
            <a:r>
              <a:rPr lang="en-IN" sz="1800" strike="noStrike" spc="-49" dirty="0">
                <a:solidFill>
                  <a:srgbClr val="000000"/>
                </a:solidFill>
                <a:latin typeface="Metropolis" panose="00000500000000000000" pitchFamily="50" charset="0"/>
                <a:cs typeface="Times New Roman" pitchFamily="18" charset="0"/>
              </a:rPr>
              <a:t>t</a:t>
            </a:r>
            <a:r>
              <a:rPr lang="en-IN" sz="1800" strike="noStrike" spc="-63" dirty="0">
                <a:solidFill>
                  <a:srgbClr val="000000"/>
                </a:solidFill>
                <a:latin typeface="Metropolis" panose="00000500000000000000" pitchFamily="50" charset="0"/>
                <a:cs typeface="Times New Roman" pitchFamily="18" charset="0"/>
              </a:rPr>
              <a:t>e</a:t>
            </a:r>
            <a:r>
              <a:rPr lang="en-IN" sz="1800" strike="noStrike" spc="-32" dirty="0">
                <a:solidFill>
                  <a:srgbClr val="000000"/>
                </a:solidFill>
                <a:latin typeface="Metropolis" panose="00000500000000000000" pitchFamily="50" charset="0"/>
                <a:cs typeface="Times New Roman" pitchFamily="18" charset="0"/>
              </a:rPr>
              <a:t>m</a:t>
            </a:r>
            <a:r>
              <a:rPr lang="en-IN" sz="1800" strike="noStrike" spc="-168"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so</a:t>
            </a:r>
            <a:r>
              <a:rPr lang="en-IN" sz="1800" strike="noStrike" spc="-43" dirty="0">
                <a:solidFill>
                  <a:srgbClr val="000000"/>
                </a:solidFill>
                <a:latin typeface="Metropolis" panose="00000500000000000000" pitchFamily="50" charset="0"/>
                <a:cs typeface="Times New Roman" pitchFamily="18" charset="0"/>
              </a:rPr>
              <a:t>f</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58" dirty="0">
                <a:solidFill>
                  <a:srgbClr val="000000"/>
                </a:solidFill>
                <a:latin typeface="Metropolis" panose="00000500000000000000" pitchFamily="50" charset="0"/>
                <a:cs typeface="Times New Roman" pitchFamily="18" charset="0"/>
              </a:rPr>
              <a:t>wa</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97" dirty="0">
                <a:solidFill>
                  <a:srgbClr val="000000"/>
                </a:solidFill>
                <a:latin typeface="Metropolis" panose="00000500000000000000" pitchFamily="50" charset="0"/>
                <a:cs typeface="Times New Roman" pitchFamily="18" charset="0"/>
              </a:rPr>
              <a:t> </a:t>
            </a:r>
            <a:r>
              <a:rPr lang="en-IN" sz="1800" strike="noStrike" spc="18" dirty="0">
                <a:solidFill>
                  <a:srgbClr val="000000"/>
                </a:solidFill>
                <a:latin typeface="Metropolis" panose="00000500000000000000" pitchFamily="50" charset="0"/>
                <a:cs typeface="Times New Roman" pitchFamily="18" charset="0"/>
              </a:rPr>
              <a:t>i</a:t>
            </a:r>
            <a:r>
              <a:rPr lang="en-IN" sz="1800" strike="noStrike" spc="-18" dirty="0">
                <a:solidFill>
                  <a:srgbClr val="000000"/>
                </a:solidFill>
                <a:latin typeface="Metropolis" panose="00000500000000000000" pitchFamily="50" charset="0"/>
                <a:cs typeface="Times New Roman" pitchFamily="18" charset="0"/>
              </a:rPr>
              <a:t>s</a:t>
            </a:r>
            <a:r>
              <a:rPr lang="en-IN" sz="1800" strike="noStrike" spc="-32" dirty="0">
                <a:solidFill>
                  <a:srgbClr val="000000"/>
                </a:solidFill>
                <a:latin typeface="Metropolis" panose="00000500000000000000" pitchFamily="50" charset="0"/>
                <a:cs typeface="Times New Roman" pitchFamily="18" charset="0"/>
              </a:rPr>
              <a:t> </a:t>
            </a:r>
            <a:r>
              <a:rPr lang="en-IN" sz="1800" strike="noStrike" spc="-18" dirty="0">
                <a:solidFill>
                  <a:srgbClr val="000000"/>
                </a:solidFill>
                <a:latin typeface="Metropolis" panose="00000500000000000000" pitchFamily="50" charset="0"/>
                <a:cs typeface="Times New Roman" pitchFamily="18" charset="0"/>
              </a:rPr>
              <a:t>to</a:t>
            </a:r>
            <a:r>
              <a:rPr lang="en-IN" sz="1800" strike="noStrike" spc="-123"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a</a:t>
            </a:r>
            <a:r>
              <a:rPr lang="en-IN" sz="1800" strike="noStrike" spc="-18" dirty="0">
                <a:solidFill>
                  <a:srgbClr val="000000"/>
                </a:solidFill>
                <a:latin typeface="Metropolis" panose="00000500000000000000" pitchFamily="50" charset="0"/>
                <a:cs typeface="Times New Roman" pitchFamily="18" charset="0"/>
              </a:rPr>
              <a:t>c</a:t>
            </a:r>
            <a:r>
              <a:rPr lang="en-IN" sz="1800" strike="noStrike" spc="-49" dirty="0">
                <a:solidFill>
                  <a:srgbClr val="000000"/>
                </a:solidFill>
                <a:latin typeface="Metropolis" panose="00000500000000000000" pitchFamily="50" charset="0"/>
                <a:cs typeface="Times New Roman" pitchFamily="18" charset="0"/>
              </a:rPr>
              <a:t>h</a:t>
            </a:r>
            <a:r>
              <a:rPr lang="en-IN" sz="1800" strike="noStrike" spc="-12" dirty="0">
                <a:solidFill>
                  <a:srgbClr val="000000"/>
                </a:solidFill>
                <a:latin typeface="Metropolis" panose="00000500000000000000" pitchFamily="50" charset="0"/>
                <a:cs typeface="Times New Roman" pitchFamily="18" charset="0"/>
              </a:rPr>
              <a:t>i</a:t>
            </a:r>
            <a:r>
              <a:rPr lang="en-IN" sz="1800" strike="noStrike" spc="-38" dirty="0">
                <a:solidFill>
                  <a:srgbClr val="000000"/>
                </a:solidFill>
                <a:latin typeface="Metropolis" panose="00000500000000000000" pitchFamily="50" charset="0"/>
                <a:cs typeface="Times New Roman" pitchFamily="18" charset="0"/>
              </a:rPr>
              <a:t>e</a:t>
            </a:r>
            <a:r>
              <a:rPr lang="en-IN" sz="1800" strike="noStrike" spc="-18" dirty="0">
                <a:solidFill>
                  <a:srgbClr val="000000"/>
                </a:solidFill>
                <a:latin typeface="Metropolis" panose="00000500000000000000" pitchFamily="50" charset="0"/>
                <a:cs typeface="Times New Roman" pitchFamily="18" charset="0"/>
              </a:rPr>
              <a:t>ve</a:t>
            </a:r>
            <a:r>
              <a:rPr lang="en-IN" sz="1800" strike="noStrike" spc="-222" dirty="0">
                <a:solidFill>
                  <a:srgbClr val="000000"/>
                </a:solidFill>
                <a:latin typeface="Metropolis" panose="00000500000000000000" pitchFamily="50" charset="0"/>
                <a:cs typeface="Times New Roman" pitchFamily="18" charset="0"/>
              </a:rPr>
              <a:t> </a:t>
            </a:r>
            <a:r>
              <a:rPr lang="en-IN" sz="1800" strike="noStrike" spc="4" dirty="0">
                <a:solidFill>
                  <a:srgbClr val="000000"/>
                </a:solidFill>
                <a:latin typeface="Metropolis" panose="00000500000000000000" pitchFamily="50" charset="0"/>
                <a:cs typeface="Times New Roman" pitchFamily="18" charset="0"/>
              </a:rPr>
              <a:t>the</a:t>
            </a:r>
            <a:r>
              <a:rPr lang="en-IN" sz="1800" strike="noStrike" spc="9" dirty="0">
                <a:solidFill>
                  <a:srgbClr val="000000"/>
                </a:solidFill>
                <a:latin typeface="Metropolis" panose="00000500000000000000" pitchFamily="50" charset="0"/>
                <a:cs typeface="Times New Roman" pitchFamily="18" charset="0"/>
              </a:rPr>
              <a:t> </a:t>
            </a:r>
            <a:r>
              <a:rPr lang="en-IN" sz="1800" strike="noStrike" spc="-43" dirty="0">
                <a:solidFill>
                  <a:srgbClr val="000000"/>
                </a:solidFill>
                <a:latin typeface="Metropolis" panose="00000500000000000000" pitchFamily="50" charset="0"/>
                <a:cs typeface="Times New Roman" pitchFamily="18" charset="0"/>
              </a:rPr>
              <a:t>f</a:t>
            </a:r>
            <a:r>
              <a:rPr lang="en-IN" sz="1800" strike="noStrike" spc="-49" dirty="0">
                <a:solidFill>
                  <a:srgbClr val="000000"/>
                </a:solidFill>
                <a:latin typeface="Metropolis" panose="00000500000000000000" pitchFamily="50" charset="0"/>
                <a:cs typeface="Times New Roman" pitchFamily="18" charset="0"/>
              </a:rPr>
              <a:t>o</a:t>
            </a:r>
            <a:r>
              <a:rPr lang="en-IN" sz="1800" strike="noStrike" spc="-29" dirty="0">
                <a:solidFill>
                  <a:srgbClr val="000000"/>
                </a:solidFill>
                <a:latin typeface="Metropolis" panose="00000500000000000000" pitchFamily="50" charset="0"/>
                <a:cs typeface="Times New Roman" pitchFamily="18" charset="0"/>
              </a:rPr>
              <a:t>ll</a:t>
            </a:r>
            <a:r>
              <a:rPr lang="en-IN" sz="1800" strike="noStrike" spc="-49" dirty="0">
                <a:solidFill>
                  <a:srgbClr val="000000"/>
                </a:solidFill>
                <a:latin typeface="Metropolis" panose="00000500000000000000" pitchFamily="50" charset="0"/>
                <a:cs typeface="Times New Roman" pitchFamily="18" charset="0"/>
              </a:rPr>
              <a:t>o</a:t>
            </a:r>
            <a:r>
              <a:rPr lang="en-IN" sz="1800" strike="noStrike" spc="-63" dirty="0">
                <a:solidFill>
                  <a:srgbClr val="000000"/>
                </a:solidFill>
                <a:latin typeface="Metropolis" panose="00000500000000000000" pitchFamily="50" charset="0"/>
                <a:cs typeface="Times New Roman" pitchFamily="18" charset="0"/>
              </a:rPr>
              <a:t>w</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52" dirty="0">
                <a:solidFill>
                  <a:srgbClr val="000000"/>
                </a:solidFill>
                <a:latin typeface="Metropolis" panose="00000500000000000000" pitchFamily="50" charset="0"/>
                <a:cs typeface="Times New Roman" pitchFamily="18" charset="0"/>
              </a:rPr>
              <a:t>n</a:t>
            </a:r>
            <a:r>
              <a:rPr lang="en-IN" sz="1800" strike="noStrike" spc="-24" dirty="0">
                <a:solidFill>
                  <a:srgbClr val="000000"/>
                </a:solidFill>
                <a:latin typeface="Metropolis" panose="00000500000000000000" pitchFamily="50" charset="0"/>
                <a:cs typeface="Times New Roman" pitchFamily="18" charset="0"/>
              </a:rPr>
              <a:t>g</a:t>
            </a:r>
            <a:r>
              <a:rPr lang="en-IN" sz="1800" strike="noStrike" spc="-63"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g</a:t>
            </a:r>
            <a:r>
              <a:rPr lang="en-IN" sz="1800" strike="noStrike" spc="-49" dirty="0">
                <a:solidFill>
                  <a:srgbClr val="000000"/>
                </a:solidFill>
                <a:latin typeface="Metropolis" panose="00000500000000000000" pitchFamily="50" charset="0"/>
                <a:cs typeface="Times New Roman" pitchFamily="18" charset="0"/>
              </a:rPr>
              <a:t>o</a:t>
            </a:r>
            <a:r>
              <a:rPr lang="en-IN" sz="1800" strike="noStrike" spc="-29" dirty="0">
                <a:solidFill>
                  <a:srgbClr val="000000"/>
                </a:solidFill>
                <a:latin typeface="Metropolis" panose="00000500000000000000" pitchFamily="50" charset="0"/>
                <a:cs typeface="Times New Roman" pitchFamily="18" charset="0"/>
              </a:rPr>
              <a:t>a</a:t>
            </a:r>
            <a:r>
              <a:rPr lang="en-IN" sz="1800" strike="noStrike" spc="-38" dirty="0">
                <a:solidFill>
                  <a:srgbClr val="000000"/>
                </a:solidFill>
                <a:latin typeface="Metropolis" panose="00000500000000000000" pitchFamily="50" charset="0"/>
                <a:cs typeface="Times New Roman" pitchFamily="18" charset="0"/>
              </a:rPr>
              <a:t>l</a:t>
            </a:r>
            <a:r>
              <a:rPr lang="en-IN" sz="1800" strike="noStrike" spc="-18" dirty="0">
                <a:solidFill>
                  <a:srgbClr val="000000"/>
                </a:solidFill>
                <a:latin typeface="Metropolis" panose="00000500000000000000" pitchFamily="50" charset="0"/>
                <a:cs typeface="Times New Roman" pitchFamily="18" charset="0"/>
              </a:rPr>
              <a:t>s</a:t>
            </a:r>
            <a:r>
              <a:rPr lang="en-IN" sz="1800" strike="noStrike" spc="-94" dirty="0">
                <a:solidFill>
                  <a:srgbClr val="000000"/>
                </a:solidFill>
                <a:latin typeface="Metropolis" panose="00000500000000000000" pitchFamily="50" charset="0"/>
                <a:cs typeface="Times New Roman" pitchFamily="18" charset="0"/>
              </a:rPr>
              <a:t> </a:t>
            </a:r>
            <a:r>
              <a:rPr lang="en-IN" sz="1800" strike="noStrike" spc="9" dirty="0">
                <a:solidFill>
                  <a:srgbClr val="000000"/>
                </a:solidFill>
                <a:latin typeface="Metropolis" panose="00000500000000000000" pitchFamily="50" charset="0"/>
                <a:cs typeface="Times New Roman" pitchFamily="18" charset="0"/>
              </a:rPr>
              <a:t>:</a:t>
            </a:r>
            <a:r>
              <a:rPr lang="en-IN" sz="1800" strike="noStrike" spc="-12" dirty="0">
                <a:solidFill>
                  <a:srgbClr val="000000"/>
                </a:solidFill>
                <a:latin typeface="Metropolis" panose="00000500000000000000" pitchFamily="50" charset="0"/>
                <a:cs typeface="Times New Roman" pitchFamily="18" charset="0"/>
              </a:rPr>
              <a:t>-</a:t>
            </a:r>
            <a:endParaRPr lang="en-IN" sz="1800" strike="noStrike" spc="-1" dirty="0">
              <a:latin typeface="Metropolis" panose="00000500000000000000" pitchFamily="50" charset="0"/>
              <a:cs typeface="Times New Roman" pitchFamily="18" charset="0"/>
            </a:endParaRPr>
          </a:p>
          <a:p>
            <a:pPr marL="274320" indent="-182880">
              <a:spcBef>
                <a:spcPts val="1200"/>
              </a:spcBef>
              <a:buClr>
                <a:srgbClr val="000000"/>
              </a:buClr>
              <a:buFont typeface="Arial"/>
              <a:buChar char="•"/>
            </a:pPr>
            <a:r>
              <a:rPr lang="en-IN" sz="1800" strike="noStrike" spc="-222" dirty="0">
                <a:solidFill>
                  <a:srgbClr val="000000"/>
                </a:solidFill>
                <a:latin typeface="Metropolis" panose="00000500000000000000" pitchFamily="50" charset="0"/>
                <a:cs typeface="Times New Roman" pitchFamily="18" charset="0"/>
              </a:rPr>
              <a:t>T</a:t>
            </a:r>
            <a:r>
              <a:rPr lang="en-IN" sz="1800" strike="noStrike" spc="-24" dirty="0">
                <a:solidFill>
                  <a:srgbClr val="000000"/>
                </a:solidFill>
                <a:latin typeface="Metropolis" panose="00000500000000000000" pitchFamily="50" charset="0"/>
                <a:cs typeface="Times New Roman" pitchFamily="18" charset="0"/>
              </a:rPr>
              <a:t>o</a:t>
            </a:r>
            <a:r>
              <a:rPr lang="en-IN" sz="1800" strike="noStrike" spc="-457"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a</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29" dirty="0">
                <a:solidFill>
                  <a:srgbClr val="000000"/>
                </a:solidFill>
                <a:latin typeface="Metropolis" panose="00000500000000000000" pitchFamily="50" charset="0"/>
                <a:cs typeface="Times New Roman" pitchFamily="18" charset="0"/>
              </a:rPr>
              <a:t>h</a:t>
            </a:r>
            <a:r>
              <a:rPr lang="en-IN" sz="1800" strike="noStrike" spc="-38" dirty="0">
                <a:solidFill>
                  <a:srgbClr val="000000"/>
                </a:solidFill>
                <a:latin typeface="Metropolis" panose="00000500000000000000" pitchFamily="50" charset="0"/>
                <a:cs typeface="Times New Roman" pitchFamily="18" charset="0"/>
              </a:rPr>
              <a:t>ie</a:t>
            </a:r>
            <a:r>
              <a:rPr lang="en-IN" sz="1800" strike="noStrike" spc="-18" dirty="0">
                <a:solidFill>
                  <a:srgbClr val="000000"/>
                </a:solidFill>
                <a:latin typeface="Metropolis" panose="00000500000000000000" pitchFamily="50" charset="0"/>
                <a:cs typeface="Times New Roman" pitchFamily="18" charset="0"/>
              </a:rPr>
              <a:t>ve</a:t>
            </a:r>
            <a:r>
              <a:rPr lang="en-IN" sz="1800" strike="noStrike" spc="-143"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ff</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52" dirty="0">
                <a:solidFill>
                  <a:srgbClr val="000000"/>
                </a:solidFill>
                <a:latin typeface="Metropolis" panose="00000500000000000000" pitchFamily="50" charset="0"/>
                <a:cs typeface="Times New Roman" pitchFamily="18" charset="0"/>
              </a:rPr>
              <a:t>n</a:t>
            </a:r>
            <a:r>
              <a:rPr lang="en-IN" sz="1800" strike="noStrike" spc="-12" dirty="0">
                <a:solidFill>
                  <a:srgbClr val="000000"/>
                </a:solidFill>
                <a:latin typeface="Metropolis" panose="00000500000000000000" pitchFamily="50" charset="0"/>
                <a:cs typeface="Times New Roman" pitchFamily="18" charset="0"/>
              </a:rPr>
              <a:t>t</a:t>
            </a:r>
            <a:r>
              <a:rPr lang="en-IN" sz="1800" strike="noStrike" spc="-117" dirty="0">
                <a:solidFill>
                  <a:srgbClr val="000000"/>
                </a:solidFill>
                <a:latin typeface="Metropolis" panose="00000500000000000000" pitchFamily="50" charset="0"/>
                <a:cs typeface="Times New Roman" pitchFamily="18" charset="0"/>
              </a:rPr>
              <a:t> </a:t>
            </a:r>
            <a:r>
              <a:rPr lang="en-IN" sz="1800" strike="noStrike" spc="-52" dirty="0">
                <a:solidFill>
                  <a:srgbClr val="000000"/>
                </a:solidFill>
                <a:latin typeface="Metropolis" panose="00000500000000000000" pitchFamily="50" charset="0"/>
                <a:cs typeface="Times New Roman" pitchFamily="18" charset="0"/>
              </a:rPr>
              <a:t>p</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43" dirty="0">
                <a:solidFill>
                  <a:srgbClr val="000000"/>
                </a:solidFill>
                <a:latin typeface="Metropolis" panose="00000500000000000000" pitchFamily="50" charset="0"/>
                <a:cs typeface="Times New Roman" pitchFamily="18" charset="0"/>
              </a:rPr>
              <a:t>f</a:t>
            </a:r>
            <a:r>
              <a:rPr lang="en-IN" sz="1800" strike="noStrike" spc="-49" dirty="0">
                <a:solidFill>
                  <a:srgbClr val="000000"/>
                </a:solidFill>
                <a:latin typeface="Metropolis" panose="00000500000000000000" pitchFamily="50" charset="0"/>
                <a:cs typeface="Times New Roman" pitchFamily="18" charset="0"/>
              </a:rPr>
              <a:t>o</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63" dirty="0">
                <a:solidFill>
                  <a:srgbClr val="000000"/>
                </a:solidFill>
                <a:latin typeface="Metropolis" panose="00000500000000000000" pitchFamily="50" charset="0"/>
                <a:cs typeface="Times New Roman" pitchFamily="18" charset="0"/>
              </a:rPr>
              <a:t>m</a:t>
            </a:r>
            <a:r>
              <a:rPr lang="en-IN" sz="1800" strike="noStrike" spc="-52" dirty="0">
                <a:solidFill>
                  <a:srgbClr val="000000"/>
                </a:solidFill>
                <a:latin typeface="Metropolis" panose="00000500000000000000" pitchFamily="50" charset="0"/>
                <a:cs typeface="Times New Roman" pitchFamily="18" charset="0"/>
              </a:rPr>
              <a:t>an</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77"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o</a:t>
            </a:r>
            <a:r>
              <a:rPr lang="en-IN" sz="1800" strike="noStrike" spc="-12" dirty="0">
                <a:solidFill>
                  <a:srgbClr val="000000"/>
                </a:solidFill>
                <a:latin typeface="Metropolis" panose="00000500000000000000" pitchFamily="50" charset="0"/>
                <a:cs typeface="Times New Roman" pitchFamily="18" charset="0"/>
              </a:rPr>
              <a:t>f</a:t>
            </a:r>
            <a:r>
              <a:rPr lang="en-IN" sz="1800" strike="noStrike" spc="-103" dirty="0">
                <a:solidFill>
                  <a:srgbClr val="000000"/>
                </a:solidFill>
                <a:latin typeface="Metropolis" panose="00000500000000000000" pitchFamily="50" charset="0"/>
                <a:cs typeface="Times New Roman" pitchFamily="18" charset="0"/>
              </a:rPr>
              <a:t> </a:t>
            </a:r>
            <a:r>
              <a:rPr lang="en-IN" sz="1800" strike="noStrike" spc="4" dirty="0">
                <a:solidFill>
                  <a:srgbClr val="000000"/>
                </a:solidFill>
                <a:latin typeface="Metropolis" panose="00000500000000000000" pitchFamily="50" charset="0"/>
                <a:cs typeface="Times New Roman" pitchFamily="18" charset="0"/>
              </a:rPr>
              <a:t>th</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32" dirty="0">
                <a:solidFill>
                  <a:srgbClr val="000000"/>
                </a:solidFill>
                <a:latin typeface="Metropolis" panose="00000500000000000000" pitchFamily="50" charset="0"/>
                <a:cs typeface="Times New Roman" pitchFamily="18" charset="0"/>
              </a:rPr>
              <a:t> </a:t>
            </a:r>
            <a:r>
              <a:rPr lang="en-IN" sz="1800" strike="noStrike" spc="-58" dirty="0">
                <a:solidFill>
                  <a:srgbClr val="000000"/>
                </a:solidFill>
                <a:latin typeface="Metropolis" panose="00000500000000000000" pitchFamily="50" charset="0"/>
                <a:cs typeface="Times New Roman" pitchFamily="18" charset="0"/>
              </a:rPr>
              <a:t>sys</a:t>
            </a:r>
            <a:r>
              <a:rPr lang="en-IN" sz="1800" strike="noStrike" spc="-49" dirty="0">
                <a:solidFill>
                  <a:srgbClr val="000000"/>
                </a:solidFill>
                <a:latin typeface="Metropolis" panose="00000500000000000000" pitchFamily="50" charset="0"/>
                <a:cs typeface="Times New Roman" pitchFamily="18" charset="0"/>
              </a:rPr>
              <a:t>t</a:t>
            </a:r>
            <a:r>
              <a:rPr lang="en-IN" sz="1800" strike="noStrike" spc="-63" dirty="0">
                <a:solidFill>
                  <a:srgbClr val="000000"/>
                </a:solidFill>
                <a:latin typeface="Metropolis" panose="00000500000000000000" pitchFamily="50" charset="0"/>
                <a:cs typeface="Times New Roman" pitchFamily="18" charset="0"/>
              </a:rPr>
              <a:t>e</a:t>
            </a:r>
            <a:r>
              <a:rPr lang="en-IN" sz="1800" strike="noStrike" spc="-32" dirty="0">
                <a:solidFill>
                  <a:srgbClr val="000000"/>
                </a:solidFill>
                <a:latin typeface="Metropolis" panose="00000500000000000000" pitchFamily="50" charset="0"/>
                <a:cs typeface="Times New Roman" pitchFamily="18" charset="0"/>
              </a:rPr>
              <a:t>m</a:t>
            </a:r>
          </a:p>
          <a:p>
            <a:pPr marL="274320" indent="-182880">
              <a:spcBef>
                <a:spcPts val="1200"/>
              </a:spcBef>
              <a:buClr>
                <a:srgbClr val="000000"/>
              </a:buClr>
              <a:buFont typeface="Arial"/>
              <a:buChar char="•"/>
            </a:pPr>
            <a:r>
              <a:rPr lang="en-IN" sz="1800" strike="noStrike" spc="-222" dirty="0">
                <a:solidFill>
                  <a:srgbClr val="000000"/>
                </a:solidFill>
                <a:latin typeface="Metropolis" panose="00000500000000000000" pitchFamily="50" charset="0"/>
                <a:cs typeface="Times New Roman" pitchFamily="18" charset="0"/>
              </a:rPr>
              <a:t>T</a:t>
            </a:r>
            <a:r>
              <a:rPr lang="en-IN" sz="1800" strike="noStrike" spc="-24" dirty="0">
                <a:solidFill>
                  <a:srgbClr val="000000"/>
                </a:solidFill>
                <a:latin typeface="Metropolis" panose="00000500000000000000" pitchFamily="50" charset="0"/>
                <a:cs typeface="Times New Roman" pitchFamily="18" charset="0"/>
              </a:rPr>
              <a:t>o</a:t>
            </a:r>
            <a:r>
              <a:rPr lang="en-IN" sz="1800" strike="noStrike" spc="-457" dirty="0">
                <a:solidFill>
                  <a:srgbClr val="000000"/>
                </a:solidFill>
                <a:latin typeface="Metropolis" panose="00000500000000000000" pitchFamily="50" charset="0"/>
                <a:cs typeface="Times New Roman" pitchFamily="18" charset="0"/>
              </a:rPr>
              <a:t> </a:t>
            </a:r>
            <a:r>
              <a:rPr lang="en-IN" sz="1800" strike="noStrike" spc="-72" dirty="0">
                <a:solidFill>
                  <a:srgbClr val="000000"/>
                </a:solidFill>
                <a:latin typeface="Metropolis" panose="00000500000000000000" pitchFamily="50" charset="0"/>
                <a:cs typeface="Times New Roman" pitchFamily="18" charset="0"/>
              </a:rPr>
              <a:t>m</a:t>
            </a:r>
            <a:r>
              <a:rPr lang="en-IN" sz="1800" strike="noStrike" spc="-58" dirty="0">
                <a:solidFill>
                  <a:srgbClr val="000000"/>
                </a:solidFill>
                <a:latin typeface="Metropolis" panose="00000500000000000000" pitchFamily="50" charset="0"/>
                <a:cs typeface="Times New Roman" pitchFamily="18" charset="0"/>
              </a:rPr>
              <a:t>a</a:t>
            </a:r>
            <a:r>
              <a:rPr lang="en-IN" sz="1800" strike="noStrike" spc="-52" dirty="0">
                <a:solidFill>
                  <a:srgbClr val="000000"/>
                </a:solidFill>
                <a:latin typeface="Metropolis" panose="00000500000000000000" pitchFamily="50" charset="0"/>
                <a:cs typeface="Times New Roman" pitchFamily="18" charset="0"/>
              </a:rPr>
              <a:t>k</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74"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ff</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3" dirty="0">
                <a:solidFill>
                  <a:srgbClr val="000000"/>
                </a:solidFill>
                <a:latin typeface="Metropolis" panose="00000500000000000000" pitchFamily="50" charset="0"/>
                <a:cs typeface="Times New Roman" pitchFamily="18" charset="0"/>
              </a:rPr>
              <a:t>v</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88"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exe</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52" dirty="0">
                <a:solidFill>
                  <a:srgbClr val="000000"/>
                </a:solidFill>
                <a:latin typeface="Metropolis" panose="00000500000000000000" pitchFamily="50" charset="0"/>
                <a:cs typeface="Times New Roman" pitchFamily="18" charset="0"/>
              </a:rPr>
              <a:t>u</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9" dirty="0">
                <a:solidFill>
                  <a:srgbClr val="000000"/>
                </a:solidFill>
                <a:latin typeface="Metropolis" panose="00000500000000000000" pitchFamily="50" charset="0"/>
                <a:cs typeface="Times New Roman" pitchFamily="18" charset="0"/>
              </a:rPr>
              <a:t>o</a:t>
            </a:r>
            <a:r>
              <a:rPr lang="en-IN" sz="1800" strike="noStrike" spc="-24" dirty="0">
                <a:solidFill>
                  <a:srgbClr val="000000"/>
                </a:solidFill>
                <a:latin typeface="Metropolis" panose="00000500000000000000" pitchFamily="50" charset="0"/>
                <a:cs typeface="Times New Roman" pitchFamily="18" charset="0"/>
              </a:rPr>
              <a:t>n</a:t>
            </a:r>
            <a:r>
              <a:rPr lang="en-IN" sz="1800" strike="noStrike" spc="-182"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o</a:t>
            </a:r>
            <a:r>
              <a:rPr lang="en-IN" sz="1800" strike="noStrike" spc="-12" dirty="0">
                <a:solidFill>
                  <a:srgbClr val="000000"/>
                </a:solidFill>
                <a:latin typeface="Metropolis" panose="00000500000000000000" pitchFamily="50" charset="0"/>
                <a:cs typeface="Times New Roman" pitchFamily="18" charset="0"/>
              </a:rPr>
              <a:t>f</a:t>
            </a:r>
            <a:r>
              <a:rPr lang="en-IN" sz="1800" strike="noStrike" spc="-97" dirty="0">
                <a:solidFill>
                  <a:srgbClr val="000000"/>
                </a:solidFill>
                <a:latin typeface="Metropolis" panose="00000500000000000000" pitchFamily="50" charset="0"/>
                <a:cs typeface="Times New Roman" pitchFamily="18" charset="0"/>
              </a:rPr>
              <a:t> </a:t>
            </a:r>
            <a:r>
              <a:rPr lang="en-IN" sz="1800" strike="noStrike" spc="-52" dirty="0">
                <a:solidFill>
                  <a:srgbClr val="000000"/>
                </a:solidFill>
                <a:latin typeface="Metropolis" panose="00000500000000000000" pitchFamily="50" charset="0"/>
                <a:cs typeface="Times New Roman" pitchFamily="18" charset="0"/>
              </a:rPr>
              <a:t>g</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52" dirty="0">
                <a:solidFill>
                  <a:srgbClr val="000000"/>
                </a:solidFill>
                <a:latin typeface="Metropolis" panose="00000500000000000000" pitchFamily="50" charset="0"/>
                <a:cs typeface="Times New Roman" pitchFamily="18" charset="0"/>
              </a:rPr>
              <a:t>n</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52" dirty="0">
                <a:solidFill>
                  <a:srgbClr val="000000"/>
                </a:solidFill>
                <a:latin typeface="Metropolis" panose="00000500000000000000" pitchFamily="50" charset="0"/>
                <a:cs typeface="Times New Roman" pitchFamily="18" charset="0"/>
              </a:rPr>
              <a:t>a</a:t>
            </a:r>
            <a:r>
              <a:rPr lang="en-IN" sz="1800" strike="noStrike" spc="-1" dirty="0">
                <a:solidFill>
                  <a:srgbClr val="000000"/>
                </a:solidFill>
                <a:latin typeface="Metropolis" panose="00000500000000000000" pitchFamily="50" charset="0"/>
                <a:cs typeface="Times New Roman" pitchFamily="18" charset="0"/>
              </a:rPr>
              <a:t>l</a:t>
            </a:r>
            <a:r>
              <a:rPr lang="en-IN" sz="1800" strike="noStrike" spc="-4"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u</a:t>
            </a:r>
            <a:r>
              <a:rPr lang="en-IN" sz="1800" strike="noStrike" spc="-49" dirty="0">
                <a:solidFill>
                  <a:srgbClr val="000000"/>
                </a:solidFill>
                <a:latin typeface="Metropolis" panose="00000500000000000000" pitchFamily="50" charset="0"/>
                <a:cs typeface="Times New Roman" pitchFamily="18" charset="0"/>
              </a:rPr>
              <a:t>s</a:t>
            </a:r>
            <a:r>
              <a:rPr lang="en-IN" sz="1800" strike="noStrike" spc="-38" dirty="0">
                <a:solidFill>
                  <a:srgbClr val="000000"/>
                </a:solidFill>
                <a:latin typeface="Metropolis" panose="00000500000000000000" pitchFamily="50" charset="0"/>
                <a:cs typeface="Times New Roman" pitchFamily="18" charset="0"/>
              </a:rPr>
              <a:t>e</a:t>
            </a:r>
            <a:r>
              <a:rPr lang="en-IN" sz="1800" strike="noStrike" spc="-12" dirty="0">
                <a:solidFill>
                  <a:srgbClr val="000000"/>
                </a:solidFill>
                <a:latin typeface="Metropolis" panose="00000500000000000000" pitchFamily="50" charset="0"/>
                <a:cs typeface="Times New Roman" pitchFamily="18" charset="0"/>
              </a:rPr>
              <a:t>r </a:t>
            </a:r>
            <a:r>
              <a:rPr lang="en-IN" sz="1800" strike="noStrike" spc="-58" dirty="0">
                <a:solidFill>
                  <a:srgbClr val="000000"/>
                </a:solidFill>
                <a:latin typeface="Metropolis" panose="00000500000000000000" pitchFamily="50" charset="0"/>
                <a:cs typeface="Times New Roman" pitchFamily="18" charset="0"/>
              </a:rPr>
              <a:t>p</a:t>
            </a:r>
            <a:r>
              <a:rPr lang="en-IN" sz="1800" strike="noStrike" spc="-49" dirty="0">
                <a:solidFill>
                  <a:srgbClr val="000000"/>
                </a:solidFill>
                <a:latin typeface="Metropolis" panose="00000500000000000000" pitchFamily="50" charset="0"/>
                <a:cs typeface="Times New Roman" pitchFamily="18" charset="0"/>
              </a:rPr>
              <a:t>r</a:t>
            </a:r>
            <a:r>
              <a:rPr lang="en-IN" sz="1800" strike="noStrike" spc="-58" dirty="0">
                <a:solidFill>
                  <a:srgbClr val="000000"/>
                </a:solidFill>
                <a:latin typeface="Metropolis" panose="00000500000000000000" pitchFamily="50" charset="0"/>
                <a:cs typeface="Times New Roman" pitchFamily="18" charset="0"/>
              </a:rPr>
              <a:t>og</a:t>
            </a:r>
            <a:r>
              <a:rPr lang="en-IN" sz="1800" strike="noStrike" spc="-49" dirty="0">
                <a:solidFill>
                  <a:srgbClr val="000000"/>
                </a:solidFill>
                <a:latin typeface="Metropolis" panose="00000500000000000000" pitchFamily="50" charset="0"/>
                <a:cs typeface="Times New Roman" pitchFamily="18" charset="0"/>
              </a:rPr>
              <a:t>r</a:t>
            </a:r>
            <a:r>
              <a:rPr lang="en-IN" sz="1800" strike="noStrike" spc="-58" dirty="0">
                <a:solidFill>
                  <a:srgbClr val="000000"/>
                </a:solidFill>
                <a:latin typeface="Metropolis" panose="00000500000000000000" pitchFamily="50" charset="0"/>
                <a:cs typeface="Times New Roman" pitchFamily="18" charset="0"/>
              </a:rPr>
              <a:t>a</a:t>
            </a:r>
            <a:r>
              <a:rPr lang="en-IN" sz="1800" strike="noStrike" spc="-32" dirty="0">
                <a:solidFill>
                  <a:srgbClr val="000000"/>
                </a:solidFill>
                <a:latin typeface="Metropolis" panose="00000500000000000000" pitchFamily="50" charset="0"/>
                <a:cs typeface="Times New Roman" pitchFamily="18" charset="0"/>
              </a:rPr>
              <a:t>m</a:t>
            </a:r>
          </a:p>
          <a:p>
            <a:pPr marL="274320" indent="-182880">
              <a:spcBef>
                <a:spcPts val="1200"/>
              </a:spcBef>
              <a:buClr>
                <a:srgbClr val="000000"/>
              </a:buClr>
              <a:buFont typeface="Arial"/>
              <a:buChar char="•"/>
            </a:pPr>
            <a:r>
              <a:rPr lang="en-IN" sz="1800" strike="noStrike" spc="-222" dirty="0">
                <a:solidFill>
                  <a:srgbClr val="000000"/>
                </a:solidFill>
                <a:latin typeface="Metropolis" panose="00000500000000000000" pitchFamily="50" charset="0"/>
                <a:cs typeface="Times New Roman" pitchFamily="18" charset="0"/>
              </a:rPr>
              <a:t>T</a:t>
            </a:r>
            <a:r>
              <a:rPr lang="en-IN" sz="1800" strike="noStrike" spc="-24" dirty="0">
                <a:solidFill>
                  <a:srgbClr val="000000"/>
                </a:solidFill>
                <a:latin typeface="Metropolis" panose="00000500000000000000" pitchFamily="50" charset="0"/>
                <a:cs typeface="Times New Roman" pitchFamily="18" charset="0"/>
              </a:rPr>
              <a:t>o</a:t>
            </a:r>
            <a:r>
              <a:rPr lang="en-IN" sz="1800" strike="noStrike" spc="-457" dirty="0">
                <a:solidFill>
                  <a:srgbClr val="000000"/>
                </a:solidFill>
                <a:latin typeface="Metropolis" panose="00000500000000000000" pitchFamily="50" charset="0"/>
                <a:cs typeface="Times New Roman" pitchFamily="18" charset="0"/>
              </a:rPr>
              <a:t> </a:t>
            </a:r>
            <a:r>
              <a:rPr lang="en-IN" sz="1800" strike="noStrike" spc="-72" dirty="0">
                <a:solidFill>
                  <a:srgbClr val="000000"/>
                </a:solidFill>
                <a:latin typeface="Metropolis" panose="00000500000000000000" pitchFamily="50" charset="0"/>
                <a:cs typeface="Times New Roman" pitchFamily="18" charset="0"/>
              </a:rPr>
              <a:t>m</a:t>
            </a:r>
            <a:r>
              <a:rPr lang="en-IN" sz="1800" strike="noStrike" spc="-58" dirty="0">
                <a:solidFill>
                  <a:srgbClr val="000000"/>
                </a:solidFill>
                <a:latin typeface="Metropolis" panose="00000500000000000000" pitchFamily="50" charset="0"/>
                <a:cs typeface="Times New Roman" pitchFamily="18" charset="0"/>
              </a:rPr>
              <a:t>a</a:t>
            </a:r>
            <a:r>
              <a:rPr lang="en-IN" sz="1800" strike="noStrike" spc="-52" dirty="0">
                <a:solidFill>
                  <a:srgbClr val="000000"/>
                </a:solidFill>
                <a:latin typeface="Metropolis" panose="00000500000000000000" pitchFamily="50" charset="0"/>
                <a:cs typeface="Times New Roman" pitchFamily="18" charset="0"/>
              </a:rPr>
              <a:t>k</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74" dirty="0">
                <a:solidFill>
                  <a:srgbClr val="000000"/>
                </a:solidFill>
                <a:latin typeface="Metropolis" panose="00000500000000000000" pitchFamily="50" charset="0"/>
                <a:cs typeface="Times New Roman" pitchFamily="18" charset="0"/>
              </a:rPr>
              <a:t> </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ff</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3" dirty="0">
                <a:solidFill>
                  <a:srgbClr val="000000"/>
                </a:solidFill>
                <a:latin typeface="Metropolis" panose="00000500000000000000" pitchFamily="50" charset="0"/>
                <a:cs typeface="Times New Roman" pitchFamily="18" charset="0"/>
              </a:rPr>
              <a:t>v</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82"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u</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12" dirty="0">
                <a:solidFill>
                  <a:srgbClr val="000000"/>
                </a:solidFill>
                <a:latin typeface="Metropolis" panose="00000500000000000000" pitchFamily="50" charset="0"/>
                <a:cs typeface="Times New Roman" pitchFamily="18" charset="0"/>
              </a:rPr>
              <a:t>ili</a:t>
            </a:r>
            <a:r>
              <a:rPr lang="en-IN" sz="1800" strike="noStrike" spc="-38" dirty="0">
                <a:solidFill>
                  <a:srgbClr val="000000"/>
                </a:solidFill>
                <a:latin typeface="Metropolis" panose="00000500000000000000" pitchFamily="50" charset="0"/>
                <a:cs typeface="Times New Roman" pitchFamily="18" charset="0"/>
              </a:rPr>
              <a:t>z</a:t>
            </a:r>
            <a:r>
              <a:rPr lang="en-IN" sz="1800" strike="noStrike" spc="-29" dirty="0">
                <a:solidFill>
                  <a:srgbClr val="000000"/>
                </a:solidFill>
                <a:latin typeface="Metropolis" panose="00000500000000000000" pitchFamily="50" charset="0"/>
                <a:cs typeface="Times New Roman" pitchFamily="18" charset="0"/>
              </a:rPr>
              <a:t>a</a:t>
            </a:r>
            <a:r>
              <a:rPr lang="en-IN" sz="1800" strike="noStrike" spc="-38" dirty="0">
                <a:solidFill>
                  <a:srgbClr val="000000"/>
                </a:solidFill>
                <a:latin typeface="Metropolis" panose="00000500000000000000" pitchFamily="50" charset="0"/>
                <a:cs typeface="Times New Roman" pitchFamily="18" charset="0"/>
              </a:rPr>
              <a:t>t</a:t>
            </a:r>
            <a:r>
              <a:rPr lang="en-IN" sz="1800" strike="noStrike" spc="-12" dirty="0">
                <a:solidFill>
                  <a:srgbClr val="000000"/>
                </a:solidFill>
                <a:latin typeface="Metropolis" panose="00000500000000000000" pitchFamily="50" charset="0"/>
                <a:cs typeface="Times New Roman" pitchFamily="18" charset="0"/>
              </a:rPr>
              <a:t>i</a:t>
            </a:r>
            <a:r>
              <a:rPr lang="en-IN" sz="1800" strike="noStrike" spc="-29" dirty="0">
                <a:solidFill>
                  <a:srgbClr val="000000"/>
                </a:solidFill>
                <a:latin typeface="Metropolis" panose="00000500000000000000" pitchFamily="50" charset="0"/>
                <a:cs typeface="Times New Roman" pitchFamily="18" charset="0"/>
              </a:rPr>
              <a:t>o</a:t>
            </a:r>
            <a:r>
              <a:rPr lang="en-IN" sz="1800" strike="noStrike" spc="-24" dirty="0">
                <a:solidFill>
                  <a:srgbClr val="000000"/>
                </a:solidFill>
                <a:latin typeface="Metropolis" panose="00000500000000000000" pitchFamily="50" charset="0"/>
                <a:cs typeface="Times New Roman" pitchFamily="18" charset="0"/>
              </a:rPr>
              <a:t>n</a:t>
            </a:r>
            <a:r>
              <a:rPr lang="en-IN" sz="1800" strike="noStrike" spc="-123"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o</a:t>
            </a:r>
            <a:r>
              <a:rPr lang="en-IN" sz="1800" strike="noStrike" spc="-12" dirty="0">
                <a:solidFill>
                  <a:srgbClr val="000000"/>
                </a:solidFill>
                <a:latin typeface="Metropolis" panose="00000500000000000000" pitchFamily="50" charset="0"/>
                <a:cs typeface="Times New Roman" pitchFamily="18" charset="0"/>
              </a:rPr>
              <a:t>f</a:t>
            </a:r>
            <a:r>
              <a:rPr lang="en-IN" sz="1800" strike="noStrike" spc="-117"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h</a:t>
            </a:r>
            <a:r>
              <a:rPr lang="en-IN" sz="1800" strike="noStrike" spc="-52" dirty="0">
                <a:solidFill>
                  <a:srgbClr val="000000"/>
                </a:solidFill>
                <a:latin typeface="Metropolis" panose="00000500000000000000" pitchFamily="50" charset="0"/>
                <a:cs typeface="Times New Roman" pitchFamily="18" charset="0"/>
              </a:rPr>
              <a:t>u</a:t>
            </a:r>
            <a:r>
              <a:rPr lang="en-IN" sz="1800" strike="noStrike" spc="-49" dirty="0">
                <a:solidFill>
                  <a:srgbClr val="000000"/>
                </a:solidFill>
                <a:latin typeface="Metropolis" panose="00000500000000000000" pitchFamily="50" charset="0"/>
                <a:cs typeface="Times New Roman" pitchFamily="18" charset="0"/>
              </a:rPr>
              <a:t>m</a:t>
            </a:r>
            <a:r>
              <a:rPr lang="en-IN" sz="1800" strike="noStrike" spc="-29" dirty="0">
                <a:solidFill>
                  <a:srgbClr val="000000"/>
                </a:solidFill>
                <a:latin typeface="Metropolis" panose="00000500000000000000" pitchFamily="50" charset="0"/>
                <a:cs typeface="Times New Roman" pitchFamily="18" charset="0"/>
              </a:rPr>
              <a:t>a</a:t>
            </a:r>
            <a:r>
              <a:rPr lang="en-IN" sz="1800" strike="noStrike" spc="-24" dirty="0">
                <a:solidFill>
                  <a:srgbClr val="000000"/>
                </a:solidFill>
                <a:latin typeface="Metropolis" panose="00000500000000000000" pitchFamily="50" charset="0"/>
                <a:cs typeface="Times New Roman" pitchFamily="18" charset="0"/>
              </a:rPr>
              <a:t>n</a:t>
            </a:r>
            <a:r>
              <a:rPr lang="en-IN" sz="1800" strike="noStrike" spc="32" dirty="0">
                <a:solidFill>
                  <a:srgbClr val="000000"/>
                </a:solidFill>
                <a:latin typeface="Metropolis" panose="00000500000000000000" pitchFamily="50" charset="0"/>
                <a:cs typeface="Times New Roman" pitchFamily="18" charset="0"/>
              </a:rPr>
              <a:t> </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49" dirty="0">
                <a:solidFill>
                  <a:srgbClr val="000000"/>
                </a:solidFill>
                <a:latin typeface="Metropolis" panose="00000500000000000000" pitchFamily="50" charset="0"/>
                <a:cs typeface="Times New Roman" pitchFamily="18" charset="0"/>
              </a:rPr>
              <a:t>eso</a:t>
            </a:r>
            <a:r>
              <a:rPr lang="en-IN" sz="1800" strike="noStrike" spc="-52" dirty="0">
                <a:solidFill>
                  <a:srgbClr val="000000"/>
                </a:solidFill>
                <a:latin typeface="Metropolis" panose="00000500000000000000" pitchFamily="50" charset="0"/>
                <a:cs typeface="Times New Roman" pitchFamily="18" charset="0"/>
              </a:rPr>
              <a:t>u</a:t>
            </a:r>
            <a:r>
              <a:rPr lang="en-IN" sz="1800" strike="noStrike" spc="-38" dirty="0">
                <a:solidFill>
                  <a:srgbClr val="000000"/>
                </a:solidFill>
                <a:latin typeface="Metropolis" panose="00000500000000000000" pitchFamily="50" charset="0"/>
                <a:cs typeface="Times New Roman" pitchFamily="18" charset="0"/>
              </a:rPr>
              <a:t>r</a:t>
            </a:r>
            <a:r>
              <a:rPr lang="en-IN" sz="1800" strike="noStrike" spc="-43" dirty="0">
                <a:solidFill>
                  <a:srgbClr val="000000"/>
                </a:solidFill>
                <a:latin typeface="Metropolis" panose="00000500000000000000" pitchFamily="50" charset="0"/>
                <a:cs typeface="Times New Roman" pitchFamily="18" charset="0"/>
              </a:rPr>
              <a:t>c</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18" dirty="0">
                <a:solidFill>
                  <a:srgbClr val="000000"/>
                </a:solidFill>
                <a:latin typeface="Metropolis" panose="00000500000000000000" pitchFamily="50" charset="0"/>
                <a:cs typeface="Times New Roman" pitchFamily="18" charset="0"/>
              </a:rPr>
              <a:t>s</a:t>
            </a:r>
          </a:p>
          <a:p>
            <a:pPr marL="274320" indent="-182880">
              <a:spcBef>
                <a:spcPts val="1200"/>
              </a:spcBef>
              <a:buClr>
                <a:srgbClr val="000000"/>
              </a:buClr>
              <a:buFont typeface="Arial"/>
              <a:buChar char="•"/>
            </a:pPr>
            <a:r>
              <a:rPr lang="en-IN" sz="1800" strike="noStrike" spc="-199" dirty="0">
                <a:solidFill>
                  <a:srgbClr val="000000"/>
                </a:solidFill>
                <a:latin typeface="Metropolis" panose="00000500000000000000" pitchFamily="50" charset="0"/>
                <a:cs typeface="Times New Roman" pitchFamily="18" charset="0"/>
              </a:rPr>
              <a:t>T</a:t>
            </a:r>
            <a:r>
              <a:rPr lang="en-IN" sz="1800" strike="noStrike" spc="-24" dirty="0">
                <a:solidFill>
                  <a:srgbClr val="000000"/>
                </a:solidFill>
                <a:latin typeface="Metropolis" panose="00000500000000000000" pitchFamily="50" charset="0"/>
                <a:cs typeface="Times New Roman" pitchFamily="18" charset="0"/>
              </a:rPr>
              <a:t>o</a:t>
            </a:r>
            <a:r>
              <a:rPr lang="en-IN" sz="1800" strike="noStrike" spc="-463" dirty="0">
                <a:solidFill>
                  <a:srgbClr val="000000"/>
                </a:solidFill>
                <a:latin typeface="Metropolis" panose="00000500000000000000" pitchFamily="50" charset="0"/>
                <a:cs typeface="Times New Roman" pitchFamily="18" charset="0"/>
              </a:rPr>
              <a:t> </a:t>
            </a:r>
            <a:r>
              <a:rPr lang="en-IN" sz="1800" strike="noStrike" spc="-72" dirty="0">
                <a:solidFill>
                  <a:srgbClr val="000000"/>
                </a:solidFill>
                <a:latin typeface="Metropolis" panose="00000500000000000000" pitchFamily="50" charset="0"/>
                <a:cs typeface="Times New Roman" pitchFamily="18" charset="0"/>
              </a:rPr>
              <a:t>m</a:t>
            </a:r>
            <a:r>
              <a:rPr lang="en-IN" sz="1800" strike="noStrike" spc="-63" dirty="0">
                <a:solidFill>
                  <a:srgbClr val="000000"/>
                </a:solidFill>
                <a:latin typeface="Metropolis" panose="00000500000000000000" pitchFamily="50" charset="0"/>
                <a:cs typeface="Times New Roman" pitchFamily="18" charset="0"/>
              </a:rPr>
              <a:t>a</a:t>
            </a:r>
            <a:r>
              <a:rPr lang="en-IN" sz="1800" strike="noStrike" spc="-52" dirty="0">
                <a:solidFill>
                  <a:srgbClr val="000000"/>
                </a:solidFill>
                <a:latin typeface="Metropolis" panose="00000500000000000000" pitchFamily="50" charset="0"/>
                <a:cs typeface="Times New Roman" pitchFamily="18" charset="0"/>
              </a:rPr>
              <a:t>k</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174" dirty="0">
                <a:solidFill>
                  <a:srgbClr val="000000"/>
                </a:solidFill>
                <a:latin typeface="Metropolis" panose="00000500000000000000" pitchFamily="50" charset="0"/>
                <a:cs typeface="Times New Roman" pitchFamily="18" charset="0"/>
              </a:rPr>
              <a:t> </a:t>
            </a:r>
            <a:r>
              <a:rPr lang="en-IN" sz="1800" strike="noStrike" spc="-52" dirty="0">
                <a:solidFill>
                  <a:srgbClr val="000000"/>
                </a:solidFill>
                <a:latin typeface="Metropolis" panose="00000500000000000000" pitchFamily="50" charset="0"/>
                <a:cs typeface="Times New Roman" pitchFamily="18" charset="0"/>
              </a:rPr>
              <a:t>a</a:t>
            </a:r>
            <a:r>
              <a:rPr lang="en-IN" sz="1800" strike="noStrike" spc="-43" dirty="0">
                <a:solidFill>
                  <a:srgbClr val="000000"/>
                </a:solidFill>
                <a:latin typeface="Metropolis" panose="00000500000000000000" pitchFamily="50" charset="0"/>
                <a:cs typeface="Times New Roman" pitchFamily="18" charset="0"/>
              </a:rPr>
              <a:t>v</a:t>
            </a:r>
            <a:r>
              <a:rPr lang="en-IN" sz="1800" strike="noStrike" spc="-52" dirty="0">
                <a:solidFill>
                  <a:srgbClr val="000000"/>
                </a:solidFill>
                <a:latin typeface="Metropolis" panose="00000500000000000000" pitchFamily="50" charset="0"/>
                <a:cs typeface="Times New Roman" pitchFamily="18" charset="0"/>
              </a:rPr>
              <a:t>a</a:t>
            </a:r>
            <a:r>
              <a:rPr lang="en-IN" sz="1800" strike="noStrike" spc="-29" dirty="0">
                <a:solidFill>
                  <a:srgbClr val="000000"/>
                </a:solidFill>
                <a:latin typeface="Metropolis" panose="00000500000000000000" pitchFamily="50" charset="0"/>
                <a:cs typeface="Times New Roman" pitchFamily="18" charset="0"/>
              </a:rPr>
              <a:t>il</a:t>
            </a:r>
            <a:r>
              <a:rPr lang="en-IN" sz="1800" strike="noStrike" spc="-52" dirty="0">
                <a:solidFill>
                  <a:srgbClr val="000000"/>
                </a:solidFill>
                <a:latin typeface="Metropolis" panose="00000500000000000000" pitchFamily="50" charset="0"/>
                <a:cs typeface="Times New Roman" pitchFamily="18" charset="0"/>
              </a:rPr>
              <a:t>ab</a:t>
            </a:r>
            <a:r>
              <a:rPr lang="en-IN" sz="1800" strike="noStrike" spc="-29" dirty="0">
                <a:solidFill>
                  <a:srgbClr val="000000"/>
                </a:solidFill>
                <a:latin typeface="Metropolis" panose="00000500000000000000" pitchFamily="50" charset="0"/>
                <a:cs typeface="Times New Roman" pitchFamily="18" charset="0"/>
              </a:rPr>
              <a:t>l</a:t>
            </a:r>
            <a:r>
              <a:rPr lang="en-IN" sz="1800" strike="noStrike" spc="-24" dirty="0">
                <a:solidFill>
                  <a:srgbClr val="000000"/>
                </a:solidFill>
                <a:latin typeface="Metropolis" panose="00000500000000000000" pitchFamily="50" charset="0"/>
                <a:cs typeface="Times New Roman" pitchFamily="18" charset="0"/>
              </a:rPr>
              <a:t>e</a:t>
            </a:r>
            <a:r>
              <a:rPr lang="en-IN" sz="1800" strike="noStrike" spc="-97" dirty="0">
                <a:solidFill>
                  <a:srgbClr val="000000"/>
                </a:solidFill>
                <a:latin typeface="Metropolis" panose="00000500000000000000" pitchFamily="50" charset="0"/>
                <a:cs typeface="Times New Roman" pitchFamily="18" charset="0"/>
              </a:rPr>
              <a:t> </a:t>
            </a:r>
            <a:r>
              <a:rPr lang="en-IN" sz="1800" strike="noStrike" spc="-134" dirty="0">
                <a:solidFill>
                  <a:srgbClr val="000000"/>
                </a:solidFill>
                <a:latin typeface="Metropolis" panose="00000500000000000000" pitchFamily="50" charset="0"/>
                <a:cs typeface="Times New Roman" pitchFamily="18" charset="0"/>
              </a:rPr>
              <a:t>new</a:t>
            </a:r>
            <a:r>
              <a:rPr lang="en-IN" sz="1800" strike="noStrike" spc="-12" dirty="0">
                <a:solidFill>
                  <a:srgbClr val="000000"/>
                </a:solidFill>
                <a:latin typeface="Metropolis" panose="00000500000000000000" pitchFamily="50" charset="0"/>
                <a:cs typeface="Times New Roman" pitchFamily="18" charset="0"/>
              </a:rPr>
              <a:t>,</a:t>
            </a:r>
            <a:r>
              <a:rPr lang="en-IN" sz="1800" strike="noStrike" spc="-304" dirty="0">
                <a:solidFill>
                  <a:srgbClr val="000000"/>
                </a:solidFill>
                <a:latin typeface="Metropolis" panose="00000500000000000000" pitchFamily="50" charset="0"/>
                <a:cs typeface="Times New Roman" pitchFamily="18" charset="0"/>
              </a:rPr>
              <a:t> </a:t>
            </a:r>
            <a:r>
              <a:rPr lang="en-IN" sz="1800" strike="noStrike" spc="-52" dirty="0">
                <a:solidFill>
                  <a:srgbClr val="000000"/>
                </a:solidFill>
                <a:latin typeface="Metropolis" panose="00000500000000000000" pitchFamily="50" charset="0"/>
                <a:cs typeface="Times New Roman" pitchFamily="18" charset="0"/>
              </a:rPr>
              <a:t>b</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43" dirty="0">
                <a:solidFill>
                  <a:srgbClr val="000000"/>
                </a:solidFill>
                <a:latin typeface="Metropolis" panose="00000500000000000000" pitchFamily="50" charset="0"/>
                <a:cs typeface="Times New Roman" pitchFamily="18" charset="0"/>
              </a:rPr>
              <a:t>tt</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12" dirty="0">
                <a:solidFill>
                  <a:srgbClr val="000000"/>
                </a:solidFill>
                <a:latin typeface="Metropolis" panose="00000500000000000000" pitchFamily="50" charset="0"/>
                <a:cs typeface="Times New Roman" pitchFamily="18" charset="0"/>
              </a:rPr>
              <a:t>r</a:t>
            </a:r>
            <a:r>
              <a:rPr lang="en-IN" sz="1800" strike="noStrike" spc="103" dirty="0">
                <a:solidFill>
                  <a:srgbClr val="000000"/>
                </a:solidFill>
                <a:latin typeface="Metropolis" panose="00000500000000000000" pitchFamily="50" charset="0"/>
                <a:cs typeface="Times New Roman" pitchFamily="18" charset="0"/>
              </a:rPr>
              <a:t> </a:t>
            </a:r>
            <a:r>
              <a:rPr lang="en-IN" sz="1800" strike="noStrike" spc="-29" dirty="0">
                <a:solidFill>
                  <a:srgbClr val="000000"/>
                </a:solidFill>
                <a:latin typeface="Metropolis" panose="00000500000000000000" pitchFamily="50" charset="0"/>
                <a:cs typeface="Times New Roman" pitchFamily="18" charset="0"/>
              </a:rPr>
              <a:t>f</a:t>
            </a:r>
            <a:r>
              <a:rPr lang="en-IN" sz="1800" strike="noStrike" spc="-52" dirty="0">
                <a:solidFill>
                  <a:srgbClr val="000000"/>
                </a:solidFill>
                <a:latin typeface="Metropolis" panose="00000500000000000000" pitchFamily="50" charset="0"/>
                <a:cs typeface="Times New Roman" pitchFamily="18" charset="0"/>
              </a:rPr>
              <a:t>a</a:t>
            </a:r>
            <a:r>
              <a:rPr lang="en-IN" sz="1800" strike="noStrike" spc="-49" dirty="0">
                <a:solidFill>
                  <a:srgbClr val="000000"/>
                </a:solidFill>
                <a:latin typeface="Metropolis" panose="00000500000000000000" pitchFamily="50" charset="0"/>
                <a:cs typeface="Times New Roman" pitchFamily="18" charset="0"/>
              </a:rPr>
              <a:t>c</a:t>
            </a:r>
            <a:r>
              <a:rPr lang="en-IN" sz="1800" strike="noStrike" spc="-29" dirty="0">
                <a:solidFill>
                  <a:srgbClr val="000000"/>
                </a:solidFill>
                <a:latin typeface="Metropolis" panose="00000500000000000000" pitchFamily="50" charset="0"/>
                <a:cs typeface="Times New Roman" pitchFamily="18" charset="0"/>
              </a:rPr>
              <a:t>ili</a:t>
            </a:r>
            <a:r>
              <a:rPr lang="en-IN" sz="1800" strike="noStrike" spc="-43" dirty="0">
                <a:solidFill>
                  <a:srgbClr val="000000"/>
                </a:solidFill>
                <a:latin typeface="Metropolis" panose="00000500000000000000" pitchFamily="50" charset="0"/>
                <a:cs typeface="Times New Roman" pitchFamily="18" charset="0"/>
              </a:rPr>
              <a:t>t</a:t>
            </a:r>
            <a:r>
              <a:rPr lang="en-IN" sz="1800" strike="noStrike" spc="-29" dirty="0">
                <a:solidFill>
                  <a:srgbClr val="000000"/>
                </a:solidFill>
                <a:latin typeface="Metropolis" panose="00000500000000000000" pitchFamily="50" charset="0"/>
                <a:cs typeface="Times New Roman" pitchFamily="18" charset="0"/>
              </a:rPr>
              <a:t>i</a:t>
            </a:r>
            <a:r>
              <a:rPr lang="en-IN" sz="1800" strike="noStrike" spc="-49" dirty="0">
                <a:solidFill>
                  <a:srgbClr val="000000"/>
                </a:solidFill>
                <a:latin typeface="Metropolis" panose="00000500000000000000" pitchFamily="50" charset="0"/>
                <a:cs typeface="Times New Roman" pitchFamily="18" charset="0"/>
              </a:rPr>
              <a:t>e</a:t>
            </a:r>
            <a:r>
              <a:rPr lang="en-IN" sz="1800" strike="noStrike" spc="-1" dirty="0">
                <a:solidFill>
                  <a:srgbClr val="000000"/>
                </a:solidFill>
                <a:latin typeface="Metropolis" panose="00000500000000000000" pitchFamily="50" charset="0"/>
                <a:cs typeface="Times New Roman" pitchFamily="18" charset="0"/>
              </a:rPr>
              <a:t>s</a:t>
            </a:r>
            <a:endParaRPr lang="en-IN" sz="1800" strike="noStrike" spc="-1" dirty="0">
              <a:latin typeface="Metropolis" panose="00000500000000000000" pitchFamily="50"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5"/>
          <p:cNvSpPr txBox="1">
            <a:spLocks noGrp="1"/>
          </p:cNvSpPr>
          <p:nvPr>
            <p:ph type="title"/>
          </p:nvPr>
        </p:nvSpPr>
        <p:spPr>
          <a:xfrm>
            <a:off x="381000" y="228600"/>
            <a:ext cx="8382000" cy="838200"/>
          </a:xfrm>
          <a:prstGeom prst="rect">
            <a:avLst/>
          </a:prstGeom>
          <a:noFill/>
          <a:ln>
            <a:noFill/>
          </a:ln>
        </p:spPr>
        <p:txBody>
          <a:bodyPr spcFirstLastPara="1" wrap="square" lIns="91425" tIns="45700" rIns="91425" bIns="45700" anchor="ctr" anchorCtr="0">
            <a:noAutofit/>
          </a:bodyPr>
          <a:lstStyle/>
          <a:p>
            <a:pPr marL="0" lvl="0" indent="-177800" algn="ctr" rtl="0">
              <a:lnSpc>
                <a:spcPct val="100000"/>
              </a:lnSpc>
              <a:spcBef>
                <a:spcPts val="0"/>
              </a:spcBef>
              <a:spcAft>
                <a:spcPts val="0"/>
              </a:spcAft>
              <a:buClr>
                <a:schemeClr val="dk1"/>
              </a:buClr>
              <a:buSzPts val="2800"/>
              <a:buFont typeface="Noto Sans Symbols"/>
              <a:buChar char="❖"/>
            </a:pPr>
            <a:r>
              <a:rPr lang="en-US" sz="2800" b="0" i="0" u="sng">
                <a:solidFill>
                  <a:schemeClr val="dk1"/>
                </a:solidFill>
                <a:latin typeface="Times New Roman"/>
                <a:ea typeface="Times New Roman"/>
                <a:cs typeface="Times New Roman"/>
                <a:sym typeface="Times New Roman"/>
              </a:rPr>
              <a:t>Phase 5 CODE OPTIMIZATION</a:t>
            </a:r>
            <a:endParaRPr/>
          </a:p>
        </p:txBody>
      </p:sp>
      <p:sp>
        <p:nvSpPr>
          <p:cNvPr id="717" name="Google Shape;717;p65"/>
          <p:cNvSpPr txBox="1">
            <a:spLocks noGrp="1"/>
          </p:cNvSpPr>
          <p:nvPr>
            <p:ph type="body" idx="1"/>
          </p:nvPr>
        </p:nvSpPr>
        <p:spPr>
          <a:xfrm>
            <a:off x="457200" y="1295400"/>
            <a:ext cx="8229600" cy="48387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a:t>
            </a:r>
            <a:r>
              <a:rPr lang="en-US" sz="2200" b="0" i="0" u="none">
                <a:solidFill>
                  <a:schemeClr val="dk1"/>
                </a:solidFill>
                <a:latin typeface="Times New Roman"/>
                <a:ea typeface="Times New Roman"/>
                <a:cs typeface="Times New Roman"/>
                <a:sym typeface="Times New Roman"/>
              </a:rPr>
              <a:t>The code optimization phase attempts to improves the intermediate code, so that faster-running machine code result. Some optimization are trivial. So the final code for example above will be:-</a:t>
            </a:r>
            <a:endParaRPr/>
          </a:p>
          <a:p>
            <a:pPr marL="342900" marR="0" lvl="0" indent="-342900" algn="just" rtl="0">
              <a:lnSpc>
                <a:spcPct val="10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temp1 =y*A      // removed unnecessary      </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z=x+temp1     //variables</a:t>
            </a:r>
            <a:endParaRPr/>
          </a:p>
          <a:p>
            <a:pPr marL="342900" marR="0" lvl="0" indent="-342900" algn="l" rtl="0">
              <a:lnSpc>
                <a:spcPct val="100000"/>
              </a:lnSpc>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In “optimizing compilers” ,a significant amount of time is spent on this phase. How-ever ,there are simple optimizations that significantly improve the running time of  the target program with out slowing down the compilation too much.</a:t>
            </a:r>
            <a:endParaRPr/>
          </a:p>
          <a:p>
            <a:pPr marL="342900" marR="0" lvl="0" indent="-203200" algn="l" rtl="0">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p:txBody>
      </p:sp>
      <p:pic>
        <p:nvPicPr>
          <p:cNvPr id="718" name="Google Shape;718;p6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6"/>
          <p:cNvSpPr txBox="1">
            <a:spLocks noGrp="1"/>
          </p:cNvSpPr>
          <p:nvPr>
            <p:ph type="title"/>
          </p:nvPr>
        </p:nvSpPr>
        <p:spPr>
          <a:xfrm>
            <a:off x="533400" y="228600"/>
            <a:ext cx="7924800" cy="868362"/>
          </a:xfrm>
          <a:prstGeom prst="rect">
            <a:avLst/>
          </a:prstGeom>
          <a:noFill/>
          <a:ln>
            <a:noFill/>
          </a:ln>
        </p:spPr>
        <p:txBody>
          <a:bodyPr spcFirstLastPara="1" wrap="square" lIns="91425" tIns="45700" rIns="91425" bIns="45700" anchor="ctr" anchorCtr="0">
            <a:noAutofit/>
          </a:bodyPr>
          <a:lstStyle/>
          <a:p>
            <a:pPr marL="0" lvl="0" indent="-177800" algn="ctr" rtl="0">
              <a:lnSpc>
                <a:spcPct val="100000"/>
              </a:lnSpc>
              <a:spcBef>
                <a:spcPts val="0"/>
              </a:spcBef>
              <a:spcAft>
                <a:spcPts val="0"/>
              </a:spcAft>
              <a:buClr>
                <a:schemeClr val="dk1"/>
              </a:buClr>
              <a:buSzPts val="2800"/>
              <a:buFont typeface="Noto Sans Symbols"/>
              <a:buChar char="❖"/>
            </a:pPr>
            <a:r>
              <a:rPr lang="en-US" sz="2800" b="0" i="0" u="sng">
                <a:solidFill>
                  <a:schemeClr val="dk1"/>
                </a:solidFill>
                <a:latin typeface="Times New Roman"/>
                <a:ea typeface="Times New Roman"/>
                <a:cs typeface="Times New Roman"/>
                <a:sym typeface="Times New Roman"/>
              </a:rPr>
              <a:t>Phase 6 CODE GENERATION</a:t>
            </a:r>
            <a:endParaRPr/>
          </a:p>
        </p:txBody>
      </p:sp>
      <p:sp>
        <p:nvSpPr>
          <p:cNvPr id="724" name="Google Shape;724;p66"/>
          <p:cNvSpPr txBox="1">
            <a:spLocks noGrp="1"/>
          </p:cNvSpPr>
          <p:nvPr>
            <p:ph type="body" idx="1"/>
          </p:nvPr>
        </p:nvSpPr>
        <p:spPr>
          <a:xfrm>
            <a:off x="457200" y="990600"/>
            <a:ext cx="8229600" cy="58674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800"/>
              <a:buFont typeface="Arial"/>
              <a:buNone/>
            </a:pPr>
            <a:r>
              <a:rPr lang="en-US" sz="2800" b="0"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The Final phase of the compiler is the generation of the target code, consisting normally of the relocatable machine code or assembly code. Compilers may generate many types of target codes depending on M/C while some compilers make target code only for a specific M/C. Translation of the taken code might become:</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Intermediate code		Assembly code</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1. temp1 = y*A		MOVER    AREG, y</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MUL          AREG, A</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MOVEM    AREG, temp1</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2. z= x + temp1			MOVER     AREG, x</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ADD          AREG, temp1</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MOVEM    AREG, z</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685800" y="0"/>
            <a:ext cx="7772400" cy="76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1488B"/>
              </a:buClr>
              <a:buSzPts val="3400"/>
              <a:buFont typeface="Calibri"/>
              <a:buNone/>
            </a:pPr>
            <a:r>
              <a:rPr lang="en-US" sz="3400" b="0" i="0" u="none">
                <a:solidFill>
                  <a:srgbClr val="11488B"/>
                </a:solidFill>
                <a:latin typeface="Calibri"/>
                <a:ea typeface="Calibri"/>
                <a:cs typeface="Calibri"/>
                <a:sym typeface="Calibri"/>
              </a:rPr>
              <a:t>The Phases of a Compiler</a:t>
            </a:r>
            <a:endParaRPr/>
          </a:p>
        </p:txBody>
      </p:sp>
      <p:graphicFrame>
        <p:nvGraphicFramePr>
          <p:cNvPr id="730" name="Google Shape;730;p67"/>
          <p:cNvGraphicFramePr/>
          <p:nvPr/>
        </p:nvGraphicFramePr>
        <p:xfrm>
          <a:off x="76200" y="762000"/>
          <a:ext cx="3000000" cy="3000000"/>
        </p:xfrm>
        <a:graphic>
          <a:graphicData uri="http://schemas.openxmlformats.org/drawingml/2006/table">
            <a:tbl>
              <a:tblPr>
                <a:noFill/>
                <a:tableStyleId>{891FCBD7-A35A-44FF-8FD4-DFB157C4419C}</a:tableStyleId>
              </a:tblPr>
              <a:tblGrid>
                <a:gridCol w="32004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34950">
                <a:tc>
                  <a:txBody>
                    <a:bodyPr/>
                    <a:lstStyle/>
                    <a:p>
                      <a:pPr marL="0" marR="0" lvl="0" indent="0" algn="ctr" rtl="0">
                        <a:lnSpc>
                          <a:spcPct val="100000"/>
                        </a:lnSpc>
                        <a:spcBef>
                          <a:spcPts val="0"/>
                        </a:spcBef>
                        <a:spcAft>
                          <a:spcPts val="0"/>
                        </a:spcAft>
                        <a:buClr>
                          <a:schemeClr val="dk1"/>
                        </a:buClr>
                        <a:buSzPts val="1600"/>
                        <a:buFont typeface="Times"/>
                        <a:buNone/>
                      </a:pPr>
                      <a:r>
                        <a:rPr lang="en-US" sz="1600" b="1" i="0" u="none">
                          <a:solidFill>
                            <a:schemeClr val="dk1"/>
                          </a:solidFill>
                          <a:latin typeface="Times"/>
                          <a:ea typeface="Times"/>
                          <a:cs typeface="Times"/>
                          <a:sym typeface="Times"/>
                        </a:rPr>
                        <a:t>Phase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a:buNone/>
                      </a:pPr>
                      <a:r>
                        <a:rPr lang="en-US" sz="1600" b="1" i="0" u="none">
                          <a:solidFill>
                            <a:schemeClr val="dk1"/>
                          </a:solidFill>
                          <a:latin typeface="Times"/>
                          <a:ea typeface="Times"/>
                          <a:cs typeface="Times"/>
                          <a:sym typeface="Times"/>
                        </a:rPr>
                        <a:t>Output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a:buNone/>
                      </a:pPr>
                      <a:r>
                        <a:rPr lang="en-US" sz="1600" b="1" i="0" u="none">
                          <a:solidFill>
                            <a:schemeClr val="dk1"/>
                          </a:solidFill>
                          <a:latin typeface="Times"/>
                          <a:ea typeface="Times"/>
                          <a:cs typeface="Times"/>
                          <a:sym typeface="Times"/>
                        </a:rPr>
                        <a:t>Sample</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79425">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Programmer (source code producer)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Source string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A=B+C;</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2325">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Scanner</a:t>
                      </a:r>
                      <a:r>
                        <a:rPr lang="en-US" sz="1600" b="0" i="0" u="none">
                          <a:solidFill>
                            <a:schemeClr val="dk1"/>
                          </a:solidFill>
                          <a:latin typeface="Times"/>
                          <a:ea typeface="Times"/>
                          <a:cs typeface="Times"/>
                          <a:sym typeface="Times"/>
                        </a:rPr>
                        <a:t> (performs </a:t>
                      </a:r>
                      <a:r>
                        <a:rPr lang="en-US" sz="1600" b="0" i="1" u="none">
                          <a:solidFill>
                            <a:schemeClr val="dk1"/>
                          </a:solidFill>
                          <a:latin typeface="Times"/>
                          <a:ea typeface="Times"/>
                          <a:cs typeface="Times"/>
                          <a:sym typeface="Times"/>
                        </a:rPr>
                        <a:t>lexical analysis</a:t>
                      </a:r>
                      <a:r>
                        <a:rPr lang="en-US" sz="1600" b="0" i="0" u="none">
                          <a:solidFill>
                            <a:schemeClr val="dk1"/>
                          </a:solidFill>
                          <a:latin typeface="Times"/>
                          <a:ea typeface="Times"/>
                          <a:cs typeface="Times"/>
                          <a:sym typeface="Times"/>
                        </a:rPr>
                        <a: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Token string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‘A’</a:t>
                      </a:r>
                      <a:r>
                        <a:rPr lang="en-US" sz="1600" b="1" i="0" u="none">
                          <a:solidFill>
                            <a:schemeClr val="dk1"/>
                          </a:solidFill>
                          <a:latin typeface="Times New Roman"/>
                          <a:ea typeface="Times New Roman"/>
                          <a:cs typeface="Times New Roman"/>
                          <a:sym typeface="Times New Roman"/>
                        </a:rPr>
                        <a:t>, </a:t>
                      </a:r>
                      <a:r>
                        <a:rPr lang="en-US" sz="1600" b="1" i="0" u="none">
                          <a:solidFill>
                            <a:schemeClr val="dk1"/>
                          </a:solidFill>
                          <a:latin typeface="Courier New"/>
                          <a:ea typeface="Courier New"/>
                          <a:cs typeface="Courier New"/>
                          <a:sym typeface="Courier New"/>
                        </a:rPr>
                        <a:t>‘=’</a:t>
                      </a:r>
                      <a:r>
                        <a:rPr lang="en-US" sz="1600" b="1" i="0" u="none">
                          <a:solidFill>
                            <a:schemeClr val="dk1"/>
                          </a:solidFill>
                          <a:latin typeface="Times New Roman"/>
                          <a:ea typeface="Times New Roman"/>
                          <a:cs typeface="Times New Roman"/>
                          <a:sym typeface="Times New Roman"/>
                        </a:rPr>
                        <a:t>, </a:t>
                      </a:r>
                      <a:r>
                        <a:rPr lang="en-US" sz="1600" b="1" i="0" u="none">
                          <a:solidFill>
                            <a:schemeClr val="dk1"/>
                          </a:solidFill>
                          <a:latin typeface="Courier New"/>
                          <a:ea typeface="Courier New"/>
                          <a:cs typeface="Courier New"/>
                          <a:sym typeface="Courier New"/>
                        </a:rPr>
                        <a:t>‘B’</a:t>
                      </a:r>
                      <a:r>
                        <a:rPr lang="en-US" sz="1600" b="1" i="0" u="none">
                          <a:solidFill>
                            <a:schemeClr val="dk1"/>
                          </a:solidFill>
                          <a:latin typeface="Times New Roman"/>
                          <a:ea typeface="Times New Roman"/>
                          <a:cs typeface="Times New Roman"/>
                          <a:sym typeface="Times New Roman"/>
                        </a:rPr>
                        <a:t>, </a:t>
                      </a:r>
                      <a:r>
                        <a:rPr lang="en-US" sz="1600" b="1" i="0" u="none">
                          <a:solidFill>
                            <a:schemeClr val="dk1"/>
                          </a:solidFill>
                          <a:latin typeface="Courier New"/>
                          <a:ea typeface="Courier New"/>
                          <a:cs typeface="Courier New"/>
                          <a:sym typeface="Courier New"/>
                        </a:rPr>
                        <a:t>‘+’</a:t>
                      </a:r>
                      <a:r>
                        <a:rPr lang="en-US" sz="1600" b="1" i="0" u="none">
                          <a:solidFill>
                            <a:schemeClr val="dk1"/>
                          </a:solidFill>
                          <a:latin typeface="Times New Roman"/>
                          <a:ea typeface="Times New Roman"/>
                          <a:cs typeface="Times New Roman"/>
                          <a:sym typeface="Times New Roman"/>
                        </a:rPr>
                        <a:t>, </a:t>
                      </a:r>
                      <a:r>
                        <a:rPr lang="en-US" sz="1600" b="1" i="0" u="none">
                          <a:solidFill>
                            <a:schemeClr val="dk1"/>
                          </a:solidFill>
                          <a:latin typeface="Courier New"/>
                          <a:ea typeface="Courier New"/>
                          <a:cs typeface="Courier New"/>
                          <a:sym typeface="Courier New"/>
                        </a:rPr>
                        <a:t>‘C’</a:t>
                      </a:r>
                      <a:r>
                        <a:rPr lang="en-US" sz="1600" b="1" i="0" u="none">
                          <a:solidFill>
                            <a:schemeClr val="dk1"/>
                          </a:solidFill>
                          <a:latin typeface="Times New Roman"/>
                          <a:ea typeface="Times New Roman"/>
                          <a:cs typeface="Times New Roman"/>
                          <a:sym typeface="Times New Roman"/>
                        </a:rPr>
                        <a:t>, </a:t>
                      </a:r>
                      <a:r>
                        <a:rPr lang="en-US" sz="1600" b="1" i="0" u="none">
                          <a:solidFill>
                            <a:schemeClr val="dk1"/>
                          </a:solidFill>
                          <a:latin typeface="Courier New"/>
                          <a:ea typeface="Courier New"/>
                          <a:cs typeface="Courier New"/>
                          <a:sym typeface="Courier New"/>
                        </a:rPr>
                        <a:t>‘;’</a:t>
                      </a:r>
                      <a:br>
                        <a:rPr lang="en-US" sz="1600" b="1" i="0" u="none">
                          <a:solidFill>
                            <a:schemeClr val="dk1"/>
                          </a:solidFill>
                          <a:latin typeface="Courier New"/>
                          <a:ea typeface="Courier New"/>
                          <a:cs typeface="Courier New"/>
                          <a:sym typeface="Courier New"/>
                        </a:rPr>
                      </a:br>
                      <a:r>
                        <a:rPr lang="en-US" sz="1600" b="0" i="0" u="none">
                          <a:solidFill>
                            <a:schemeClr val="dk1"/>
                          </a:solidFill>
                          <a:latin typeface="Times"/>
                          <a:ea typeface="Times"/>
                          <a:cs typeface="Times"/>
                          <a:sym typeface="Times"/>
                        </a:rPr>
                        <a:t>And </a:t>
                      </a:r>
                      <a:r>
                        <a:rPr lang="en-US" sz="1600" b="0" i="1" u="none">
                          <a:solidFill>
                            <a:schemeClr val="dk1"/>
                          </a:solidFill>
                          <a:latin typeface="Times"/>
                          <a:ea typeface="Times"/>
                          <a:cs typeface="Times"/>
                          <a:sym typeface="Times"/>
                        </a:rPr>
                        <a:t>symbol table</a:t>
                      </a:r>
                      <a:r>
                        <a:rPr lang="en-US" sz="1600" b="0" i="0" u="none">
                          <a:solidFill>
                            <a:schemeClr val="dk1"/>
                          </a:solidFill>
                          <a:latin typeface="Times"/>
                          <a:ea typeface="Times"/>
                          <a:cs typeface="Times"/>
                          <a:sym typeface="Times"/>
                        </a:rPr>
                        <a:t> with names</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371600">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Parser</a:t>
                      </a:r>
                      <a:r>
                        <a:rPr lang="en-US" sz="1600" b="0" i="0" u="none">
                          <a:solidFill>
                            <a:schemeClr val="dk1"/>
                          </a:solidFill>
                          <a:latin typeface="Times"/>
                          <a:ea typeface="Times"/>
                          <a:cs typeface="Times"/>
                          <a:sym typeface="Times"/>
                        </a:rPr>
                        <a:t> (performs</a:t>
                      </a:r>
                      <a:r>
                        <a:rPr lang="en-US" sz="1600" b="0" i="1" u="none">
                          <a:solidFill>
                            <a:schemeClr val="dk1"/>
                          </a:solidFill>
                          <a:latin typeface="Times"/>
                          <a:ea typeface="Times"/>
                          <a:cs typeface="Times"/>
                          <a:sym typeface="Times"/>
                        </a:rPr>
                        <a:t> syntax analysis</a:t>
                      </a:r>
                      <a:r>
                        <a:rPr lang="en-US" sz="1600" b="0" i="0" u="none">
                          <a:solidFill>
                            <a:schemeClr val="dk1"/>
                          </a:solidFill>
                          <a:latin typeface="Times"/>
                          <a:ea typeface="Times"/>
                          <a:cs typeface="Times"/>
                          <a:sym typeface="Times"/>
                        </a:rPr>
                        <a:t> based on the grammar of the programming language)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Parse tree or abstract syntax tree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ourier New"/>
                        <a:buNone/>
                      </a:pPr>
                      <a:r>
                        <a:rPr lang="en-US" sz="1200" b="1" i="0" u="none">
                          <a:solidFill>
                            <a:schemeClr val="dk1"/>
                          </a:solidFill>
                          <a:latin typeface="Courier New"/>
                          <a:ea typeface="Courier New"/>
                          <a:cs typeface="Courier New"/>
                          <a:sym typeface="Courier New"/>
                        </a:rPr>
                        <a:t>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 /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A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   / \</a:t>
                      </a:r>
                      <a:br>
                        <a:rPr lang="en-US" sz="1200" b="1" i="0" u="none">
                          <a:solidFill>
                            <a:schemeClr val="dk1"/>
                          </a:solidFill>
                          <a:latin typeface="Courier New"/>
                          <a:ea typeface="Courier New"/>
                          <a:cs typeface="Courier New"/>
                          <a:sym typeface="Courier New"/>
                        </a:rPr>
                      </a:br>
                      <a:r>
                        <a:rPr lang="en-US" sz="1200" b="1" i="0" u="none">
                          <a:solidFill>
                            <a:schemeClr val="dk1"/>
                          </a:solidFill>
                          <a:latin typeface="Courier New"/>
                          <a:ea typeface="Courier New"/>
                          <a:cs typeface="Courier New"/>
                          <a:sym typeface="Courier New"/>
                        </a:rPr>
                        <a:t>  B   C</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79425">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Semantic analyzer</a:t>
                      </a:r>
                      <a:r>
                        <a:rPr lang="en-US" sz="1600" b="0" i="0" u="none">
                          <a:solidFill>
                            <a:schemeClr val="dk1"/>
                          </a:solidFill>
                          <a:latin typeface="Times"/>
                          <a:ea typeface="Times"/>
                          <a:cs typeface="Times"/>
                          <a:sym typeface="Times"/>
                        </a:rPr>
                        <a:t> (type checking,  etc)</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Annotated parse tree or abstract syntax tree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23900">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Intermediate code generator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Three-address code, quads, or RTL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int2fp B          t1</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t1    C    t2</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t2         A</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77850">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Optimizer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Three-address code, quads, or RTL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int2fp B          t1</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t1   #2.3  A</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823900">
                <a:tc>
                  <a:txBody>
                    <a:bodyPr/>
                    <a:lstStyle/>
                    <a:p>
                      <a:pPr marL="0" marR="0" lvl="0" indent="0" algn="l" rtl="0">
                        <a:lnSpc>
                          <a:spcPct val="100000"/>
                        </a:lnSpc>
                        <a:spcBef>
                          <a:spcPts val="0"/>
                        </a:spcBef>
                        <a:spcAft>
                          <a:spcPts val="0"/>
                        </a:spcAft>
                        <a:buClr>
                          <a:schemeClr val="dk1"/>
                        </a:buClr>
                        <a:buSzPts val="1600"/>
                        <a:buFont typeface="Times"/>
                        <a:buNone/>
                      </a:pPr>
                      <a:r>
                        <a:rPr lang="en-US" sz="1600" b="0" i="1" u="none">
                          <a:solidFill>
                            <a:schemeClr val="dk1"/>
                          </a:solidFill>
                          <a:latin typeface="Times"/>
                          <a:ea typeface="Times"/>
                          <a:cs typeface="Times"/>
                          <a:sym typeface="Times"/>
                        </a:rPr>
                        <a:t>Code generator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Assembly code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i="0" u="none">
                          <a:solidFill>
                            <a:schemeClr val="dk1"/>
                          </a:solidFill>
                          <a:latin typeface="Courier New"/>
                          <a:ea typeface="Courier New"/>
                          <a:cs typeface="Courier New"/>
                          <a:sym typeface="Courier New"/>
                        </a:rPr>
                        <a:t>MOVF  #2.3,r1</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ADDF2 r1,r2</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MOVF  r2,A</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731" name="Google Shape;731;p6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Reviewing the Entire Process</a:t>
            </a:r>
            <a:endParaRPr/>
          </a:p>
        </p:txBody>
      </p:sp>
      <p:sp>
        <p:nvSpPr>
          <p:cNvPr id="738" name="Google Shape;738;p68"/>
          <p:cNvSpPr txBox="1"/>
          <p:nvPr/>
        </p:nvSpPr>
        <p:spPr>
          <a:xfrm>
            <a:off x="7543800" y="3657600"/>
            <a:ext cx="533400" cy="2819400"/>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9" name="Google Shape;739;p68"/>
          <p:cNvSpPr txBox="1"/>
          <p:nvPr/>
        </p:nvSpPr>
        <p:spPr>
          <a:xfrm>
            <a:off x="7696200" y="4343400"/>
            <a:ext cx="304800" cy="1558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0021"/>
              </a:buClr>
              <a:buSzPts val="1600"/>
              <a:buFont typeface="Times New Roman"/>
              <a:buNone/>
            </a:pPr>
            <a:r>
              <a:rPr lang="en-US" sz="1600" b="0" i="0" u="none">
                <a:solidFill>
                  <a:srgbClr val="A50021"/>
                </a:solidFill>
                <a:latin typeface="Times New Roman"/>
                <a:ea typeface="Times New Roman"/>
                <a:cs typeface="Times New Roman"/>
                <a:sym typeface="Times New Roman"/>
              </a:rPr>
              <a:t>Errors</a:t>
            </a:r>
            <a:endParaRPr/>
          </a:p>
        </p:txBody>
      </p:sp>
      <p:sp>
        <p:nvSpPr>
          <p:cNvPr id="740" name="Google Shape;740;p68"/>
          <p:cNvSpPr txBox="1"/>
          <p:nvPr/>
        </p:nvSpPr>
        <p:spPr>
          <a:xfrm>
            <a:off x="3276600" y="1104900"/>
            <a:ext cx="35052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Times New Roman"/>
              <a:buNone/>
            </a:pPr>
            <a:r>
              <a:rPr lang="en-US" sz="1600" b="0" i="0" u="none">
                <a:solidFill>
                  <a:schemeClr val="dk1"/>
                </a:solidFill>
                <a:latin typeface="Times New Roman"/>
                <a:ea typeface="Times New Roman"/>
                <a:cs typeface="Times New Roman"/>
                <a:sym typeface="Times New Roman"/>
              </a:rPr>
              <a:t>position   :=   initial  +  rate * 60</a:t>
            </a:r>
            <a:endParaRPr/>
          </a:p>
        </p:txBody>
      </p:sp>
      <p:grpSp>
        <p:nvGrpSpPr>
          <p:cNvPr id="741" name="Google Shape;741;p68"/>
          <p:cNvGrpSpPr/>
          <p:nvPr/>
        </p:nvGrpSpPr>
        <p:grpSpPr>
          <a:xfrm>
            <a:off x="3124200" y="1562100"/>
            <a:ext cx="4038600" cy="336550"/>
            <a:chOff x="912" y="528"/>
            <a:chExt cx="2544" cy="212"/>
          </a:xfrm>
        </p:grpSpPr>
        <p:sp>
          <p:nvSpPr>
            <p:cNvPr id="742" name="Google Shape;742;p68"/>
            <p:cNvSpPr txBox="1"/>
            <p:nvPr/>
          </p:nvSpPr>
          <p:spPr>
            <a:xfrm>
              <a:off x="912" y="528"/>
              <a:ext cx="2544" cy="192"/>
            </a:xfrm>
            <a:prstGeom prst="rect">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3" name="Google Shape;743;p68"/>
            <p:cNvSpPr txBox="1"/>
            <p:nvPr/>
          </p:nvSpPr>
          <p:spPr>
            <a:xfrm>
              <a:off x="1008" y="528"/>
              <a:ext cx="2352"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lexical analyzer</a:t>
              </a:r>
              <a:endParaRPr/>
            </a:p>
          </p:txBody>
        </p:sp>
      </p:grpSp>
      <p:grpSp>
        <p:nvGrpSpPr>
          <p:cNvPr id="744" name="Google Shape;744;p68"/>
          <p:cNvGrpSpPr/>
          <p:nvPr/>
        </p:nvGrpSpPr>
        <p:grpSpPr>
          <a:xfrm>
            <a:off x="3200400" y="2247900"/>
            <a:ext cx="4038600" cy="336550"/>
            <a:chOff x="912" y="528"/>
            <a:chExt cx="2544" cy="212"/>
          </a:xfrm>
        </p:grpSpPr>
        <p:sp>
          <p:nvSpPr>
            <p:cNvPr id="745" name="Google Shape;745;p68"/>
            <p:cNvSpPr txBox="1"/>
            <p:nvPr/>
          </p:nvSpPr>
          <p:spPr>
            <a:xfrm>
              <a:off x="912" y="528"/>
              <a:ext cx="2544" cy="192"/>
            </a:xfrm>
            <a:prstGeom prst="rect">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6" name="Google Shape;746;p68"/>
            <p:cNvSpPr txBox="1"/>
            <p:nvPr/>
          </p:nvSpPr>
          <p:spPr>
            <a:xfrm>
              <a:off x="1008" y="528"/>
              <a:ext cx="2352"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syntax analyzer</a:t>
              </a:r>
              <a:endParaRPr/>
            </a:p>
          </p:txBody>
        </p:sp>
      </p:grpSp>
      <p:grpSp>
        <p:nvGrpSpPr>
          <p:cNvPr id="747" name="Google Shape;747;p68"/>
          <p:cNvGrpSpPr/>
          <p:nvPr/>
        </p:nvGrpSpPr>
        <p:grpSpPr>
          <a:xfrm>
            <a:off x="3200400" y="3771900"/>
            <a:ext cx="4038600" cy="336550"/>
            <a:chOff x="912" y="528"/>
            <a:chExt cx="2544" cy="212"/>
          </a:xfrm>
        </p:grpSpPr>
        <p:sp>
          <p:nvSpPr>
            <p:cNvPr id="748" name="Google Shape;748;p68"/>
            <p:cNvSpPr txBox="1"/>
            <p:nvPr/>
          </p:nvSpPr>
          <p:spPr>
            <a:xfrm>
              <a:off x="912" y="528"/>
              <a:ext cx="2544" cy="192"/>
            </a:xfrm>
            <a:prstGeom prst="rect">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9" name="Google Shape;749;p68"/>
            <p:cNvSpPr txBox="1"/>
            <p:nvPr/>
          </p:nvSpPr>
          <p:spPr>
            <a:xfrm>
              <a:off x="1008" y="528"/>
              <a:ext cx="2352"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semantic analyzer</a:t>
              </a:r>
              <a:endParaRPr/>
            </a:p>
          </p:txBody>
        </p:sp>
      </p:grpSp>
      <p:grpSp>
        <p:nvGrpSpPr>
          <p:cNvPr id="750" name="Google Shape;750;p68"/>
          <p:cNvGrpSpPr/>
          <p:nvPr/>
        </p:nvGrpSpPr>
        <p:grpSpPr>
          <a:xfrm>
            <a:off x="3200400" y="5676900"/>
            <a:ext cx="4038600" cy="336550"/>
            <a:chOff x="912" y="528"/>
            <a:chExt cx="2544" cy="212"/>
          </a:xfrm>
        </p:grpSpPr>
        <p:sp>
          <p:nvSpPr>
            <p:cNvPr id="751" name="Google Shape;751;p68"/>
            <p:cNvSpPr txBox="1"/>
            <p:nvPr/>
          </p:nvSpPr>
          <p:spPr>
            <a:xfrm>
              <a:off x="912" y="528"/>
              <a:ext cx="2544" cy="192"/>
            </a:xfrm>
            <a:prstGeom prst="rect">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2" name="Google Shape;752;p68"/>
            <p:cNvSpPr txBox="1"/>
            <p:nvPr/>
          </p:nvSpPr>
          <p:spPr>
            <a:xfrm>
              <a:off x="1008" y="528"/>
              <a:ext cx="2352"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intermediate code generator</a:t>
              </a:r>
              <a:endParaRPr/>
            </a:p>
          </p:txBody>
        </p:sp>
      </p:grpSp>
      <p:sp>
        <p:nvSpPr>
          <p:cNvPr id="753" name="Google Shape;753;p68"/>
          <p:cNvSpPr txBox="1"/>
          <p:nvPr/>
        </p:nvSpPr>
        <p:spPr>
          <a:xfrm>
            <a:off x="3429000" y="1866900"/>
            <a:ext cx="35052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Times New Roman"/>
              <a:buNone/>
            </a:pPr>
            <a:r>
              <a:rPr lang="en-US" sz="1600" b="0" i="0" u="none">
                <a:solidFill>
                  <a:schemeClr val="dk1"/>
                </a:solidFill>
                <a:latin typeface="Times New Roman"/>
                <a:ea typeface="Times New Roman"/>
                <a:cs typeface="Times New Roman"/>
                <a:sym typeface="Times New Roman"/>
              </a:rPr>
              <a:t>id1  :=   id2  +  id3 * 60</a:t>
            </a:r>
            <a:endParaRPr/>
          </a:p>
        </p:txBody>
      </p:sp>
      <p:grpSp>
        <p:nvGrpSpPr>
          <p:cNvPr id="754" name="Google Shape;754;p68"/>
          <p:cNvGrpSpPr/>
          <p:nvPr/>
        </p:nvGrpSpPr>
        <p:grpSpPr>
          <a:xfrm>
            <a:off x="3276600" y="2552700"/>
            <a:ext cx="3429000" cy="1281112"/>
            <a:chOff x="1344" y="1392"/>
            <a:chExt cx="2160" cy="807"/>
          </a:xfrm>
        </p:grpSpPr>
        <p:sp>
          <p:nvSpPr>
            <p:cNvPr id="755" name="Google Shape;755;p68"/>
            <p:cNvSpPr txBox="1"/>
            <p:nvPr/>
          </p:nvSpPr>
          <p:spPr>
            <a:xfrm>
              <a:off x="1872" y="1392"/>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56" name="Google Shape;756;p68"/>
            <p:cNvSpPr txBox="1"/>
            <p:nvPr/>
          </p:nvSpPr>
          <p:spPr>
            <a:xfrm>
              <a:off x="1344" y="1632"/>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id1</a:t>
              </a:r>
              <a:endParaRPr/>
            </a:p>
          </p:txBody>
        </p:sp>
        <p:sp>
          <p:nvSpPr>
            <p:cNvPr id="757" name="Google Shape;757;p68"/>
            <p:cNvSpPr txBox="1"/>
            <p:nvPr/>
          </p:nvSpPr>
          <p:spPr>
            <a:xfrm>
              <a:off x="1920" y="1776"/>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id2</a:t>
              </a:r>
              <a:endParaRPr/>
            </a:p>
          </p:txBody>
        </p:sp>
        <p:sp>
          <p:nvSpPr>
            <p:cNvPr id="758" name="Google Shape;758;p68"/>
            <p:cNvSpPr txBox="1"/>
            <p:nvPr/>
          </p:nvSpPr>
          <p:spPr>
            <a:xfrm>
              <a:off x="2352" y="1968"/>
              <a:ext cx="72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id3</a:t>
              </a:r>
              <a:endParaRPr/>
            </a:p>
          </p:txBody>
        </p:sp>
        <p:sp>
          <p:nvSpPr>
            <p:cNvPr id="759" name="Google Shape;759;p68"/>
            <p:cNvSpPr txBox="1"/>
            <p:nvPr/>
          </p:nvSpPr>
          <p:spPr>
            <a:xfrm>
              <a:off x="2304" y="1584"/>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60" name="Google Shape;760;p68"/>
            <p:cNvSpPr txBox="1"/>
            <p:nvPr/>
          </p:nvSpPr>
          <p:spPr>
            <a:xfrm>
              <a:off x="2736" y="1776"/>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61" name="Google Shape;761;p68"/>
            <p:cNvSpPr txBox="1"/>
            <p:nvPr/>
          </p:nvSpPr>
          <p:spPr>
            <a:xfrm>
              <a:off x="3120" y="1968"/>
              <a:ext cx="38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60</a:t>
              </a:r>
              <a:endParaRPr/>
            </a:p>
          </p:txBody>
        </p:sp>
        <p:cxnSp>
          <p:nvCxnSpPr>
            <p:cNvPr id="762" name="Google Shape;762;p68"/>
            <p:cNvCxnSpPr/>
            <p:nvPr/>
          </p:nvCxnSpPr>
          <p:spPr>
            <a:xfrm>
              <a:off x="2352" y="1777"/>
              <a:ext cx="0" cy="0"/>
            </a:xfrm>
            <a:prstGeom prst="straightConnector1">
              <a:avLst/>
            </a:prstGeom>
            <a:noFill/>
            <a:ln w="9525" cap="flat" cmpd="sng">
              <a:solidFill>
                <a:schemeClr val="dk1"/>
              </a:solidFill>
              <a:prstDash val="solid"/>
              <a:miter lim="800000"/>
              <a:headEnd type="none" w="med" len="med"/>
              <a:tailEnd type="none" w="med" len="med"/>
            </a:ln>
          </p:spPr>
        </p:cxnSp>
        <p:cxnSp>
          <p:nvCxnSpPr>
            <p:cNvPr id="763" name="Google Shape;763;p68"/>
            <p:cNvCxnSpPr/>
            <p:nvPr/>
          </p:nvCxnSpPr>
          <p:spPr>
            <a:xfrm flipH="1">
              <a:off x="1728" y="1584"/>
              <a:ext cx="144" cy="96"/>
            </a:xfrm>
            <a:prstGeom prst="straightConnector1">
              <a:avLst/>
            </a:prstGeom>
            <a:noFill/>
            <a:ln w="9525" cap="flat" cmpd="sng">
              <a:solidFill>
                <a:schemeClr val="dk1"/>
              </a:solidFill>
              <a:prstDash val="solid"/>
              <a:miter lim="800000"/>
              <a:headEnd type="none" w="med" len="med"/>
              <a:tailEnd type="none" w="med" len="med"/>
            </a:ln>
          </p:spPr>
        </p:cxnSp>
        <p:cxnSp>
          <p:nvCxnSpPr>
            <p:cNvPr id="764" name="Google Shape;764;p68"/>
            <p:cNvCxnSpPr/>
            <p:nvPr/>
          </p:nvCxnSpPr>
          <p:spPr>
            <a:xfrm>
              <a:off x="2112" y="1584"/>
              <a:ext cx="288" cy="96"/>
            </a:xfrm>
            <a:prstGeom prst="straightConnector1">
              <a:avLst/>
            </a:prstGeom>
            <a:noFill/>
            <a:ln w="9525" cap="flat" cmpd="sng">
              <a:solidFill>
                <a:schemeClr val="dk1"/>
              </a:solidFill>
              <a:prstDash val="solid"/>
              <a:miter lim="800000"/>
              <a:headEnd type="none" w="med" len="med"/>
              <a:tailEnd type="none" w="med" len="med"/>
            </a:ln>
          </p:spPr>
        </p:cxnSp>
        <p:cxnSp>
          <p:nvCxnSpPr>
            <p:cNvPr id="765" name="Google Shape;765;p68"/>
            <p:cNvCxnSpPr/>
            <p:nvPr/>
          </p:nvCxnSpPr>
          <p:spPr>
            <a:xfrm>
              <a:off x="2544" y="1728"/>
              <a:ext cx="288" cy="96"/>
            </a:xfrm>
            <a:prstGeom prst="straightConnector1">
              <a:avLst/>
            </a:prstGeom>
            <a:noFill/>
            <a:ln w="9525" cap="flat" cmpd="sng">
              <a:solidFill>
                <a:schemeClr val="dk1"/>
              </a:solidFill>
              <a:prstDash val="solid"/>
              <a:miter lim="800000"/>
              <a:headEnd type="none" w="med" len="med"/>
              <a:tailEnd type="none" w="med" len="med"/>
            </a:ln>
          </p:spPr>
        </p:cxnSp>
        <p:cxnSp>
          <p:nvCxnSpPr>
            <p:cNvPr id="766" name="Google Shape;766;p68"/>
            <p:cNvCxnSpPr/>
            <p:nvPr/>
          </p:nvCxnSpPr>
          <p:spPr>
            <a:xfrm>
              <a:off x="3024" y="1920"/>
              <a:ext cx="240" cy="96"/>
            </a:xfrm>
            <a:prstGeom prst="straightConnector1">
              <a:avLst/>
            </a:prstGeom>
            <a:noFill/>
            <a:ln w="9525" cap="flat" cmpd="sng">
              <a:solidFill>
                <a:schemeClr val="dk1"/>
              </a:solidFill>
              <a:prstDash val="solid"/>
              <a:miter lim="800000"/>
              <a:headEnd type="none" w="med" len="med"/>
              <a:tailEnd type="none" w="med" len="med"/>
            </a:ln>
          </p:spPr>
        </p:cxnSp>
        <p:cxnSp>
          <p:nvCxnSpPr>
            <p:cNvPr id="767" name="Google Shape;767;p68"/>
            <p:cNvCxnSpPr/>
            <p:nvPr/>
          </p:nvCxnSpPr>
          <p:spPr>
            <a:xfrm flipH="1">
              <a:off x="2784" y="1920"/>
              <a:ext cx="96" cy="96"/>
            </a:xfrm>
            <a:prstGeom prst="straightConnector1">
              <a:avLst/>
            </a:prstGeom>
            <a:noFill/>
            <a:ln w="9525" cap="flat" cmpd="sng">
              <a:solidFill>
                <a:schemeClr val="dk1"/>
              </a:solidFill>
              <a:prstDash val="solid"/>
              <a:miter lim="800000"/>
              <a:headEnd type="none" w="med" len="med"/>
              <a:tailEnd type="none" w="med" len="med"/>
            </a:ln>
          </p:spPr>
        </p:cxnSp>
        <p:cxnSp>
          <p:nvCxnSpPr>
            <p:cNvPr id="768" name="Google Shape;768;p68"/>
            <p:cNvCxnSpPr/>
            <p:nvPr/>
          </p:nvCxnSpPr>
          <p:spPr>
            <a:xfrm flipH="1">
              <a:off x="2304" y="1728"/>
              <a:ext cx="96" cy="96"/>
            </a:xfrm>
            <a:prstGeom prst="straightConnector1">
              <a:avLst/>
            </a:prstGeom>
            <a:noFill/>
            <a:ln w="9525" cap="flat" cmpd="sng">
              <a:solidFill>
                <a:schemeClr val="dk1"/>
              </a:solidFill>
              <a:prstDash val="solid"/>
              <a:miter lim="800000"/>
              <a:headEnd type="none" w="med" len="med"/>
              <a:tailEnd type="none" w="med" len="med"/>
            </a:ln>
          </p:spPr>
        </p:cxnSp>
      </p:grpSp>
      <p:grpSp>
        <p:nvGrpSpPr>
          <p:cNvPr id="769" name="Google Shape;769;p68"/>
          <p:cNvGrpSpPr/>
          <p:nvPr/>
        </p:nvGrpSpPr>
        <p:grpSpPr>
          <a:xfrm>
            <a:off x="3352800" y="4076700"/>
            <a:ext cx="4038600" cy="1662112"/>
            <a:chOff x="1056" y="2304"/>
            <a:chExt cx="2544" cy="1047"/>
          </a:xfrm>
        </p:grpSpPr>
        <p:sp>
          <p:nvSpPr>
            <p:cNvPr id="770" name="Google Shape;770;p68"/>
            <p:cNvSpPr txBox="1"/>
            <p:nvPr/>
          </p:nvSpPr>
          <p:spPr>
            <a:xfrm>
              <a:off x="1584" y="2304"/>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71" name="Google Shape;771;p68"/>
            <p:cNvSpPr txBox="1"/>
            <p:nvPr/>
          </p:nvSpPr>
          <p:spPr>
            <a:xfrm>
              <a:off x="1056" y="2544"/>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id1</a:t>
              </a:r>
              <a:endParaRPr/>
            </a:p>
          </p:txBody>
        </p:sp>
        <p:sp>
          <p:nvSpPr>
            <p:cNvPr id="772" name="Google Shape;772;p68"/>
            <p:cNvSpPr txBox="1"/>
            <p:nvPr/>
          </p:nvSpPr>
          <p:spPr>
            <a:xfrm>
              <a:off x="1632" y="2688"/>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id2l</a:t>
              </a:r>
              <a:endParaRPr/>
            </a:p>
          </p:txBody>
        </p:sp>
        <p:sp>
          <p:nvSpPr>
            <p:cNvPr id="773" name="Google Shape;773;p68"/>
            <p:cNvSpPr txBox="1"/>
            <p:nvPr/>
          </p:nvSpPr>
          <p:spPr>
            <a:xfrm>
              <a:off x="2064" y="2880"/>
              <a:ext cx="81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id3</a:t>
              </a:r>
              <a:endParaRPr/>
            </a:p>
          </p:txBody>
        </p:sp>
        <p:sp>
          <p:nvSpPr>
            <p:cNvPr id="774" name="Google Shape;774;p68"/>
            <p:cNvSpPr txBox="1"/>
            <p:nvPr/>
          </p:nvSpPr>
          <p:spPr>
            <a:xfrm>
              <a:off x="2016" y="2496"/>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75" name="Google Shape;775;p68"/>
            <p:cNvSpPr txBox="1"/>
            <p:nvPr/>
          </p:nvSpPr>
          <p:spPr>
            <a:xfrm>
              <a:off x="2448" y="2688"/>
              <a:ext cx="43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t>
              </a:r>
              <a:endParaRPr/>
            </a:p>
          </p:txBody>
        </p:sp>
        <p:sp>
          <p:nvSpPr>
            <p:cNvPr id="776" name="Google Shape;776;p68"/>
            <p:cNvSpPr txBox="1"/>
            <p:nvPr/>
          </p:nvSpPr>
          <p:spPr>
            <a:xfrm>
              <a:off x="2832" y="2880"/>
              <a:ext cx="768"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inttoreal</a:t>
              </a:r>
              <a:endParaRPr/>
            </a:p>
          </p:txBody>
        </p:sp>
        <p:cxnSp>
          <p:nvCxnSpPr>
            <p:cNvPr id="777" name="Google Shape;777;p68"/>
            <p:cNvCxnSpPr/>
            <p:nvPr/>
          </p:nvCxnSpPr>
          <p:spPr>
            <a:xfrm>
              <a:off x="2064" y="2689"/>
              <a:ext cx="1" cy="1"/>
            </a:xfrm>
            <a:prstGeom prst="straightConnector1">
              <a:avLst/>
            </a:prstGeom>
            <a:noFill/>
            <a:ln w="9525" cap="flat" cmpd="sng">
              <a:solidFill>
                <a:schemeClr val="dk1"/>
              </a:solidFill>
              <a:prstDash val="solid"/>
              <a:miter lim="800000"/>
              <a:headEnd type="none" w="med" len="med"/>
              <a:tailEnd type="none" w="med" len="med"/>
            </a:ln>
          </p:spPr>
        </p:cxnSp>
        <p:cxnSp>
          <p:nvCxnSpPr>
            <p:cNvPr id="778" name="Google Shape;778;p68"/>
            <p:cNvCxnSpPr/>
            <p:nvPr/>
          </p:nvCxnSpPr>
          <p:spPr>
            <a:xfrm flipH="1">
              <a:off x="1440" y="2496"/>
              <a:ext cx="162" cy="96"/>
            </a:xfrm>
            <a:prstGeom prst="straightConnector1">
              <a:avLst/>
            </a:prstGeom>
            <a:noFill/>
            <a:ln w="9525" cap="flat" cmpd="sng">
              <a:solidFill>
                <a:schemeClr val="dk1"/>
              </a:solidFill>
              <a:prstDash val="solid"/>
              <a:miter lim="800000"/>
              <a:headEnd type="none" w="med" len="med"/>
              <a:tailEnd type="none" w="med" len="med"/>
            </a:ln>
          </p:spPr>
        </p:cxnSp>
        <p:cxnSp>
          <p:nvCxnSpPr>
            <p:cNvPr id="779" name="Google Shape;779;p68"/>
            <p:cNvCxnSpPr/>
            <p:nvPr/>
          </p:nvCxnSpPr>
          <p:spPr>
            <a:xfrm>
              <a:off x="1824" y="2496"/>
              <a:ext cx="324" cy="96"/>
            </a:xfrm>
            <a:prstGeom prst="straightConnector1">
              <a:avLst/>
            </a:prstGeom>
            <a:noFill/>
            <a:ln w="9525" cap="flat" cmpd="sng">
              <a:solidFill>
                <a:schemeClr val="dk1"/>
              </a:solidFill>
              <a:prstDash val="solid"/>
              <a:miter lim="800000"/>
              <a:headEnd type="none" w="med" len="med"/>
              <a:tailEnd type="none" w="med" len="med"/>
            </a:ln>
          </p:spPr>
        </p:cxnSp>
        <p:cxnSp>
          <p:nvCxnSpPr>
            <p:cNvPr id="780" name="Google Shape;780;p68"/>
            <p:cNvCxnSpPr/>
            <p:nvPr/>
          </p:nvCxnSpPr>
          <p:spPr>
            <a:xfrm>
              <a:off x="2256" y="2640"/>
              <a:ext cx="324" cy="96"/>
            </a:xfrm>
            <a:prstGeom prst="straightConnector1">
              <a:avLst/>
            </a:prstGeom>
            <a:noFill/>
            <a:ln w="9525" cap="flat" cmpd="sng">
              <a:solidFill>
                <a:schemeClr val="dk1"/>
              </a:solidFill>
              <a:prstDash val="solid"/>
              <a:miter lim="800000"/>
              <a:headEnd type="none" w="med" len="med"/>
              <a:tailEnd type="none" w="med" len="med"/>
            </a:ln>
          </p:spPr>
        </p:cxnSp>
        <p:cxnSp>
          <p:nvCxnSpPr>
            <p:cNvPr id="781" name="Google Shape;781;p68"/>
            <p:cNvCxnSpPr/>
            <p:nvPr/>
          </p:nvCxnSpPr>
          <p:spPr>
            <a:xfrm>
              <a:off x="2736" y="2832"/>
              <a:ext cx="270" cy="96"/>
            </a:xfrm>
            <a:prstGeom prst="straightConnector1">
              <a:avLst/>
            </a:prstGeom>
            <a:noFill/>
            <a:ln w="9525" cap="flat" cmpd="sng">
              <a:solidFill>
                <a:schemeClr val="dk1"/>
              </a:solidFill>
              <a:prstDash val="solid"/>
              <a:miter lim="800000"/>
              <a:headEnd type="none" w="med" len="med"/>
              <a:tailEnd type="none" w="med" len="med"/>
            </a:ln>
          </p:spPr>
        </p:cxnSp>
        <p:cxnSp>
          <p:nvCxnSpPr>
            <p:cNvPr id="782" name="Google Shape;782;p68"/>
            <p:cNvCxnSpPr/>
            <p:nvPr/>
          </p:nvCxnSpPr>
          <p:spPr>
            <a:xfrm flipH="1">
              <a:off x="2496" y="2832"/>
              <a:ext cx="108" cy="96"/>
            </a:xfrm>
            <a:prstGeom prst="straightConnector1">
              <a:avLst/>
            </a:prstGeom>
            <a:noFill/>
            <a:ln w="9525" cap="flat" cmpd="sng">
              <a:solidFill>
                <a:schemeClr val="dk1"/>
              </a:solidFill>
              <a:prstDash val="solid"/>
              <a:miter lim="800000"/>
              <a:headEnd type="none" w="med" len="med"/>
              <a:tailEnd type="none" w="med" len="med"/>
            </a:ln>
          </p:spPr>
        </p:cxnSp>
        <p:cxnSp>
          <p:nvCxnSpPr>
            <p:cNvPr id="783" name="Google Shape;783;p68"/>
            <p:cNvCxnSpPr/>
            <p:nvPr/>
          </p:nvCxnSpPr>
          <p:spPr>
            <a:xfrm flipH="1">
              <a:off x="2016" y="2640"/>
              <a:ext cx="108" cy="96"/>
            </a:xfrm>
            <a:prstGeom prst="straightConnector1">
              <a:avLst/>
            </a:prstGeom>
            <a:noFill/>
            <a:ln w="9525" cap="flat" cmpd="sng">
              <a:solidFill>
                <a:schemeClr val="dk1"/>
              </a:solidFill>
              <a:prstDash val="solid"/>
              <a:miter lim="800000"/>
              <a:headEnd type="none" w="med" len="med"/>
              <a:tailEnd type="none" w="med" len="med"/>
            </a:ln>
          </p:spPr>
        </p:cxnSp>
        <p:sp>
          <p:nvSpPr>
            <p:cNvPr id="784" name="Google Shape;784;p68"/>
            <p:cNvSpPr txBox="1"/>
            <p:nvPr/>
          </p:nvSpPr>
          <p:spPr>
            <a:xfrm>
              <a:off x="2976" y="3120"/>
              <a:ext cx="48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60</a:t>
              </a:r>
              <a:endParaRPr/>
            </a:p>
          </p:txBody>
        </p:sp>
        <p:cxnSp>
          <p:nvCxnSpPr>
            <p:cNvPr id="785" name="Google Shape;785;p68"/>
            <p:cNvCxnSpPr/>
            <p:nvPr/>
          </p:nvCxnSpPr>
          <p:spPr>
            <a:xfrm>
              <a:off x="3216" y="3120"/>
              <a:ext cx="0" cy="48"/>
            </a:xfrm>
            <a:prstGeom prst="straightConnector1">
              <a:avLst/>
            </a:prstGeom>
            <a:noFill/>
            <a:ln w="9525" cap="flat" cmpd="sng">
              <a:solidFill>
                <a:schemeClr val="dk1"/>
              </a:solidFill>
              <a:prstDash val="solid"/>
              <a:miter lim="800000"/>
              <a:headEnd type="none" w="med" len="med"/>
              <a:tailEnd type="none" w="med" len="med"/>
            </a:ln>
          </p:spPr>
        </p:cxnSp>
      </p:grpSp>
      <p:sp>
        <p:nvSpPr>
          <p:cNvPr id="786" name="Google Shape;786;p68"/>
          <p:cNvSpPr txBox="1"/>
          <p:nvPr/>
        </p:nvSpPr>
        <p:spPr>
          <a:xfrm>
            <a:off x="1676400" y="4191000"/>
            <a:ext cx="1447800" cy="2209800"/>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87" name="Google Shape;787;p68"/>
          <p:cNvSpPr txBox="1"/>
          <p:nvPr/>
        </p:nvSpPr>
        <p:spPr>
          <a:xfrm>
            <a:off x="1828800" y="4343400"/>
            <a:ext cx="990600" cy="581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Symbol Table</a:t>
            </a:r>
            <a:endParaRPr/>
          </a:p>
        </p:txBody>
      </p:sp>
      <p:sp>
        <p:nvSpPr>
          <p:cNvPr id="788" name="Google Shape;788;p68"/>
          <p:cNvSpPr txBox="1"/>
          <p:nvPr/>
        </p:nvSpPr>
        <p:spPr>
          <a:xfrm>
            <a:off x="1676400" y="5105400"/>
            <a:ext cx="1447800" cy="1069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position ....</a:t>
            </a:r>
            <a:endParaRPr/>
          </a:p>
          <a:p>
            <a:pPr marL="0" marR="0" lvl="0" indent="0" algn="l" rtl="0">
              <a:lnSpc>
                <a:spcPct val="100000"/>
              </a:lnSpc>
              <a:spcBef>
                <a:spcPts val="80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initial ….</a:t>
            </a:r>
            <a:endParaRPr/>
          </a:p>
          <a:p>
            <a:pPr marL="0" marR="0" lvl="0" indent="0" algn="l" rtl="0">
              <a:lnSpc>
                <a:spcPct val="100000"/>
              </a:lnSpc>
              <a:spcBef>
                <a:spcPts val="800"/>
              </a:spcBef>
              <a:spcAft>
                <a:spcPts val="0"/>
              </a:spcAft>
              <a:buClr>
                <a:srgbClr val="00B0F0"/>
              </a:buClr>
              <a:buSzPts val="1600"/>
              <a:buFont typeface="Times New Roman"/>
              <a:buNone/>
            </a:pPr>
            <a:r>
              <a:rPr lang="en-US" sz="1600" b="0" i="0" u="none">
                <a:solidFill>
                  <a:srgbClr val="00B0F0"/>
                </a:solidFill>
                <a:latin typeface="Times New Roman"/>
                <a:ea typeface="Times New Roman"/>
                <a:cs typeface="Times New Roman"/>
                <a:sym typeface="Times New Roman"/>
              </a:rPr>
              <a:t>rate….</a:t>
            </a:r>
            <a:endParaRPr/>
          </a:p>
        </p:txBody>
      </p:sp>
      <p:cxnSp>
        <p:nvCxnSpPr>
          <p:cNvPr id="789" name="Google Shape;789;p68"/>
          <p:cNvCxnSpPr/>
          <p:nvPr/>
        </p:nvCxnSpPr>
        <p:spPr>
          <a:xfrm rot="5400000">
            <a:off x="1524000" y="2590800"/>
            <a:ext cx="2476500" cy="723900"/>
          </a:xfrm>
          <a:prstGeom prst="bentConnector2">
            <a:avLst/>
          </a:prstGeom>
          <a:noFill/>
          <a:ln w="9525" cap="flat" cmpd="sng">
            <a:solidFill>
              <a:schemeClr val="dk1"/>
            </a:solidFill>
            <a:prstDash val="solid"/>
            <a:miter lim="800000"/>
            <a:headEnd type="none" w="med" len="med"/>
            <a:tailEnd type="triangle" w="med" len="med"/>
          </a:ln>
        </p:spPr>
      </p:cxnSp>
      <p:cxnSp>
        <p:nvCxnSpPr>
          <p:cNvPr id="790" name="Google Shape;790;p68"/>
          <p:cNvCxnSpPr/>
          <p:nvPr/>
        </p:nvCxnSpPr>
        <p:spPr>
          <a:xfrm flipH="1">
            <a:off x="2590800" y="2438400"/>
            <a:ext cx="609600" cy="1752600"/>
          </a:xfrm>
          <a:prstGeom prst="straightConnector1">
            <a:avLst/>
          </a:prstGeom>
          <a:noFill/>
          <a:ln w="9525" cap="flat" cmpd="sng">
            <a:solidFill>
              <a:schemeClr val="dk1"/>
            </a:solidFill>
            <a:prstDash val="solid"/>
            <a:miter lim="800000"/>
            <a:headEnd type="none" w="med" len="med"/>
            <a:tailEnd type="triangle" w="med" len="med"/>
          </a:ln>
        </p:spPr>
      </p:cxnSp>
      <p:cxnSp>
        <p:nvCxnSpPr>
          <p:cNvPr id="791" name="Google Shape;791;p68"/>
          <p:cNvCxnSpPr/>
          <p:nvPr/>
        </p:nvCxnSpPr>
        <p:spPr>
          <a:xfrm flipH="1">
            <a:off x="2819400" y="3962400"/>
            <a:ext cx="381000" cy="228600"/>
          </a:xfrm>
          <a:prstGeom prst="straightConnector1">
            <a:avLst/>
          </a:prstGeom>
          <a:noFill/>
          <a:ln w="9525" cap="flat" cmpd="sng">
            <a:solidFill>
              <a:schemeClr val="dk1"/>
            </a:solidFill>
            <a:prstDash val="solid"/>
            <a:miter lim="800000"/>
            <a:headEnd type="none" w="med" len="med"/>
            <a:tailEnd type="triangle" w="med" len="med"/>
          </a:ln>
        </p:spPr>
      </p:cxnSp>
      <p:cxnSp>
        <p:nvCxnSpPr>
          <p:cNvPr id="792" name="Google Shape;792;p68"/>
          <p:cNvCxnSpPr/>
          <p:nvPr/>
        </p:nvCxnSpPr>
        <p:spPr>
          <a:xfrm rot="5400000" flipH="1">
            <a:off x="2895600" y="5524500"/>
            <a:ext cx="533400" cy="76200"/>
          </a:xfrm>
          <a:prstGeom prst="bentConnector3">
            <a:avLst>
              <a:gd name="adj1" fmla="val 50000"/>
            </a:avLst>
          </a:prstGeom>
          <a:noFill/>
          <a:ln w="9525" cap="flat" cmpd="sng">
            <a:solidFill>
              <a:schemeClr val="dk1"/>
            </a:solidFill>
            <a:prstDash val="solid"/>
            <a:miter lim="800000"/>
            <a:headEnd type="none" w="med" len="med"/>
            <a:tailEnd type="triangle" w="med" len="med"/>
          </a:ln>
        </p:spPr>
      </p:cxnSp>
      <p:cxnSp>
        <p:nvCxnSpPr>
          <p:cNvPr id="793" name="Google Shape;793;p68"/>
          <p:cNvCxnSpPr/>
          <p:nvPr/>
        </p:nvCxnSpPr>
        <p:spPr>
          <a:xfrm rot="10800000" flipH="1">
            <a:off x="7239000" y="5715000"/>
            <a:ext cx="304800" cy="152400"/>
          </a:xfrm>
          <a:prstGeom prst="straightConnector1">
            <a:avLst/>
          </a:prstGeom>
          <a:noFill/>
          <a:ln w="9525" cap="flat" cmpd="sng">
            <a:solidFill>
              <a:schemeClr val="dk1"/>
            </a:solidFill>
            <a:prstDash val="solid"/>
            <a:miter lim="800000"/>
            <a:headEnd type="none" w="med" len="med"/>
            <a:tailEnd type="triangle" w="med" len="med"/>
          </a:ln>
        </p:spPr>
      </p:cxnSp>
      <p:cxnSp>
        <p:nvCxnSpPr>
          <p:cNvPr id="794" name="Google Shape;794;p68"/>
          <p:cNvCxnSpPr/>
          <p:nvPr/>
        </p:nvCxnSpPr>
        <p:spPr>
          <a:xfrm>
            <a:off x="7239000" y="3962400"/>
            <a:ext cx="304800" cy="152400"/>
          </a:xfrm>
          <a:prstGeom prst="straightConnector1">
            <a:avLst/>
          </a:prstGeom>
          <a:noFill/>
          <a:ln w="9525" cap="flat" cmpd="sng">
            <a:solidFill>
              <a:schemeClr val="dk1"/>
            </a:solidFill>
            <a:prstDash val="solid"/>
            <a:miter lim="800000"/>
            <a:headEnd type="none" w="med" len="med"/>
            <a:tailEnd type="triangle" w="med" len="med"/>
          </a:ln>
        </p:spPr>
      </p:cxnSp>
      <p:cxnSp>
        <p:nvCxnSpPr>
          <p:cNvPr id="795" name="Google Shape;795;p68"/>
          <p:cNvCxnSpPr/>
          <p:nvPr/>
        </p:nvCxnSpPr>
        <p:spPr>
          <a:xfrm>
            <a:off x="7239000" y="2362200"/>
            <a:ext cx="457200" cy="1295400"/>
          </a:xfrm>
          <a:prstGeom prst="straightConnector1">
            <a:avLst/>
          </a:prstGeom>
          <a:noFill/>
          <a:ln w="9525" cap="flat" cmpd="sng">
            <a:solidFill>
              <a:schemeClr val="dk1"/>
            </a:solidFill>
            <a:prstDash val="solid"/>
            <a:miter lim="800000"/>
            <a:headEnd type="none" w="med" len="med"/>
            <a:tailEnd type="triangle" w="med" len="med"/>
          </a:ln>
        </p:spPr>
      </p:cxnSp>
      <p:cxnSp>
        <p:nvCxnSpPr>
          <p:cNvPr id="796" name="Google Shape;796;p68"/>
          <p:cNvCxnSpPr/>
          <p:nvPr/>
        </p:nvCxnSpPr>
        <p:spPr>
          <a:xfrm rot="-5400000" flipH="1">
            <a:off x="6515100" y="2362200"/>
            <a:ext cx="1943100" cy="647700"/>
          </a:xfrm>
          <a:prstGeom prst="bentConnector2">
            <a:avLst/>
          </a:prstGeom>
          <a:noFill/>
          <a:ln w="9525" cap="flat" cmpd="sng">
            <a:solidFill>
              <a:schemeClr val="dk1"/>
            </a:solidFill>
            <a:prstDash val="solid"/>
            <a:miter lim="800000"/>
            <a:headEnd type="none" w="med" len="med"/>
            <a:tailEnd type="triangle" w="med" len="med"/>
          </a:ln>
        </p:spPr>
      </p:cxnSp>
      <p:pic>
        <p:nvPicPr>
          <p:cNvPr id="797" name="Google Shape;797;p6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9"/>
          <p:cNvSpPr txBox="1">
            <a:spLocks noGrp="1"/>
          </p:cNvSpPr>
          <p:nvPr>
            <p:ph type="ctrTitle"/>
          </p:nvPr>
        </p:nvSpPr>
        <p:spPr>
          <a:xfrm>
            <a:off x="8382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Assemblers</a:t>
            </a:r>
            <a:endParaRPr/>
          </a:p>
        </p:txBody>
      </p:sp>
      <p:pic>
        <p:nvPicPr>
          <p:cNvPr id="803" name="Google Shape;803;p6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Introduction </a:t>
            </a:r>
            <a:endParaRPr/>
          </a:p>
        </p:txBody>
      </p:sp>
      <p:sp>
        <p:nvSpPr>
          <p:cNvPr id="809" name="Google Shape;809;p7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An assembler is a program that accept an assembly language program and produces it machine language equivalents</a:t>
            </a:r>
            <a:endParaRPr/>
          </a:p>
        </p:txBody>
      </p:sp>
      <p:pic>
        <p:nvPicPr>
          <p:cNvPr id="810" name="Google Shape;810;p70"/>
          <p:cNvPicPr preferRelativeResize="0"/>
          <p:nvPr/>
        </p:nvPicPr>
        <p:blipFill rotWithShape="1">
          <a:blip r:embed="rId3">
            <a:alphaModFix/>
          </a:blip>
          <a:srcRect/>
          <a:stretch/>
        </p:blipFill>
        <p:spPr>
          <a:xfrm>
            <a:off x="914400" y="3429000"/>
            <a:ext cx="7116762" cy="2378075"/>
          </a:xfrm>
          <a:prstGeom prst="rect">
            <a:avLst/>
          </a:prstGeom>
          <a:noFill/>
          <a:ln>
            <a:noFill/>
          </a:ln>
        </p:spPr>
      </p:pic>
      <p:pic>
        <p:nvPicPr>
          <p:cNvPr id="811" name="Google Shape;811;p70"/>
          <p:cNvPicPr preferRelativeResize="0"/>
          <p:nvPr/>
        </p:nvPicPr>
        <p:blipFill rotWithShape="1">
          <a:blip r:embed="rId4">
            <a:alphaModFix/>
          </a:blip>
          <a:srcRect/>
          <a:stretch/>
        </p:blipFill>
        <p:spPr>
          <a:xfrm>
            <a:off x="0" y="6419850"/>
            <a:ext cx="9144000" cy="438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Assembly Language</a:t>
            </a:r>
            <a:endParaRPr/>
          </a:p>
        </p:txBody>
      </p:sp>
      <p:sp>
        <p:nvSpPr>
          <p:cNvPr id="817" name="Google Shape;817;p7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An </a:t>
            </a:r>
            <a:r>
              <a:rPr lang="en-US" sz="3200" b="0" i="0" u="none">
                <a:solidFill>
                  <a:srgbClr val="00B050"/>
                </a:solidFill>
                <a:latin typeface="Times New Roman"/>
                <a:ea typeface="Times New Roman"/>
                <a:cs typeface="Times New Roman"/>
                <a:sym typeface="Times New Roman"/>
              </a:rPr>
              <a:t>assembly language </a:t>
            </a:r>
            <a:r>
              <a:rPr lang="en-US" sz="3200" b="0" i="0" u="none">
                <a:solidFill>
                  <a:schemeClr val="dk1"/>
                </a:solidFill>
                <a:latin typeface="Times New Roman"/>
                <a:ea typeface="Times New Roman"/>
                <a:cs typeface="Times New Roman"/>
                <a:sym typeface="Times New Roman"/>
              </a:rPr>
              <a:t>is a machine dependent, low level programming language which is specific to certain computer system</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Compared to machine languages, it provides three basic features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Mnemonic operation code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Symbolic operation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Data declaration</a:t>
            </a:r>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pic>
        <p:nvPicPr>
          <p:cNvPr id="818" name="Google Shape;818;p7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825" name="Google Shape;825;p7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An assembly language statement has the format</a:t>
            </a:r>
            <a:endParaRPr/>
          </a:p>
          <a:p>
            <a:pPr marL="342900" marR="0" lvl="0" indent="-342900" algn="ctr" rtl="0">
              <a:lnSpc>
                <a:spcPct val="100000"/>
              </a:lnSpc>
              <a:spcBef>
                <a:spcPts val="640"/>
              </a:spcBef>
              <a:spcAft>
                <a:spcPts val="0"/>
              </a:spcAft>
              <a:buClr>
                <a:schemeClr val="dk1"/>
              </a:buClr>
              <a:buSzPts val="3200"/>
              <a:buFont typeface="Arial"/>
              <a:buNone/>
            </a:pPr>
            <a:r>
              <a:rPr lang="en-US" sz="3200" b="0" i="0" u="none">
                <a:solidFill>
                  <a:schemeClr val="dk1"/>
                </a:solidFill>
                <a:latin typeface="Times New Roman"/>
                <a:ea typeface="Times New Roman"/>
                <a:cs typeface="Times New Roman"/>
                <a:sym typeface="Times New Roman"/>
              </a:rPr>
              <a:t>	</a:t>
            </a:r>
            <a:r>
              <a:rPr lang="en-US" sz="2400" b="0" i="0" u="none">
                <a:solidFill>
                  <a:srgbClr val="00B050"/>
                </a:solidFill>
                <a:latin typeface="Times New Roman"/>
                <a:ea typeface="Times New Roman"/>
                <a:cs typeface="Times New Roman"/>
                <a:sym typeface="Times New Roman"/>
              </a:rPr>
              <a:t>[label] &lt;Opcode&gt; &lt;operand spec&gt; [&lt;operand spec&gt;…]</a:t>
            </a:r>
            <a:endParaRPr sz="3200" b="0" i="0" u="none">
              <a:solidFill>
                <a:srgbClr val="00B050"/>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a:t>
            </a:r>
            <a:endParaRPr/>
          </a:p>
          <a:p>
            <a:pPr marL="342900" marR="0" lvl="0" indent="-342900" algn="ctr" rtl="0">
              <a:lnSpc>
                <a:spcPct val="100000"/>
              </a:lnSpc>
              <a:spcBef>
                <a:spcPts val="640"/>
              </a:spcBef>
              <a:spcAft>
                <a:spcPts val="0"/>
              </a:spcAft>
              <a:buClr>
                <a:schemeClr val="dk1"/>
              </a:buClr>
              <a:buSzPts val="3200"/>
              <a:buFont typeface="Arial"/>
              <a:buNone/>
            </a:pPr>
            <a:endParaRPr sz="3200" b="0" i="0" u="none">
              <a:solidFill>
                <a:srgbClr val="00B050"/>
              </a:solidFill>
              <a:latin typeface="Times New Roman"/>
              <a:ea typeface="Times New Roman"/>
              <a:cs typeface="Times New Roman"/>
              <a:sym typeface="Times New Roman"/>
            </a:endParaRPr>
          </a:p>
          <a:p>
            <a:pPr marL="342900" marR="0" lvl="0" indent="-342900" algn="ctr" rtl="0">
              <a:lnSpc>
                <a:spcPct val="100000"/>
              </a:lnSpc>
              <a:spcBef>
                <a:spcPts val="640"/>
              </a:spcBef>
              <a:spcAft>
                <a:spcPts val="0"/>
              </a:spcAft>
              <a:buClr>
                <a:srgbClr val="00B050"/>
              </a:buClr>
              <a:buSzPts val="3200"/>
              <a:buFont typeface="Arial"/>
              <a:buNone/>
            </a:pPr>
            <a:r>
              <a:rPr lang="en-US" sz="3200" b="0" i="0" u="none">
                <a:solidFill>
                  <a:srgbClr val="00B050"/>
                </a:solidFill>
                <a:latin typeface="Times New Roman"/>
                <a:ea typeface="Times New Roman"/>
                <a:cs typeface="Times New Roman"/>
                <a:sym typeface="Times New Roman"/>
              </a:rPr>
              <a:t>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 label is associated as a symbolic name</a:t>
            </a:r>
            <a:endParaRPr/>
          </a:p>
        </p:txBody>
      </p:sp>
      <p:graphicFrame>
        <p:nvGraphicFramePr>
          <p:cNvPr id="826" name="Google Shape;826;p72"/>
          <p:cNvGraphicFramePr/>
          <p:nvPr/>
        </p:nvGraphicFramePr>
        <p:xfrm>
          <a:off x="1524000" y="3840162"/>
          <a:ext cx="3000000" cy="3000000"/>
        </p:xfrm>
        <a:graphic>
          <a:graphicData uri="http://schemas.openxmlformats.org/drawingml/2006/table">
            <a:tbl>
              <a:tblPr>
                <a:noFill/>
                <a:tableStyleId>{891FCBD7-A35A-44FF-8FD4-DFB157C4419C}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ctr"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SR. NO</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LABEL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OPERAND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827" name="Google Shape;827;p7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833" name="Google Shape;833;p7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In assembly language, each statement has two operands,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First operand is always register (AREG, BREG, CREG, DREG, etc)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Second operand refers to a memory word using symbolic name.</a:t>
            </a:r>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pic>
        <p:nvPicPr>
          <p:cNvPr id="834" name="Google Shape;834;p7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Mnemonic Operations</a:t>
            </a:r>
            <a:endParaRPr/>
          </a:p>
        </p:txBody>
      </p:sp>
      <p:graphicFrame>
        <p:nvGraphicFramePr>
          <p:cNvPr id="840" name="Google Shape;840;p74"/>
          <p:cNvGraphicFramePr/>
          <p:nvPr/>
        </p:nvGraphicFramePr>
        <p:xfrm>
          <a:off x="1066800" y="1447800"/>
          <a:ext cx="3000000" cy="3000000"/>
        </p:xfrm>
        <a:graphic>
          <a:graphicData uri="http://schemas.openxmlformats.org/drawingml/2006/table">
            <a:tbl>
              <a:tblPr>
                <a:noFill/>
                <a:tableStyleId>{891FCBD7-A35A-44FF-8FD4-DFB157C4419C}</a:tableStyleId>
              </a:tblPr>
              <a:tblGrid>
                <a:gridCol w="16002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Instruction 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Assembly Mnemonic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Remarks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Stop Execution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69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69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 memory to register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 register to memory</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69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Set condition 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Branch on condition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DIV</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Analogous to 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69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bl>
          </a:graphicData>
        </a:graphic>
      </p:graphicFrame>
      <p:pic>
        <p:nvPicPr>
          <p:cNvPr id="841" name="Google Shape;841;p7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General Hardware Organization of Computer System</a:t>
            </a:r>
            <a:endParaRPr/>
          </a:p>
        </p:txBody>
      </p:sp>
      <p:pic>
        <p:nvPicPr>
          <p:cNvPr id="184" name="Google Shape;184;p22"/>
          <p:cNvPicPr preferRelativeResize="0">
            <a:picLocks noGrp="1"/>
          </p:cNvPicPr>
          <p:nvPr>
            <p:ph type="body" idx="1"/>
          </p:nvPr>
        </p:nvPicPr>
        <p:blipFill rotWithShape="1">
          <a:blip r:embed="rId3">
            <a:alphaModFix/>
          </a:blip>
          <a:srcRect/>
          <a:stretch/>
        </p:blipFill>
        <p:spPr>
          <a:xfrm>
            <a:off x="1219200" y="1729353"/>
            <a:ext cx="6943725" cy="4022725"/>
          </a:xfrm>
          <a:prstGeom prst="rect">
            <a:avLst/>
          </a:prstGeom>
          <a:noFill/>
          <a:ln>
            <a:noFill/>
          </a:ln>
        </p:spPr>
      </p:pic>
      <p:sp>
        <p:nvSpPr>
          <p:cNvPr id="2" name="Google Shape;132;p17">
            <a:extLst>
              <a:ext uri="{FF2B5EF4-FFF2-40B4-BE49-F238E27FC236}">
                <a16:creationId xmlns:a16="http://schemas.microsoft.com/office/drawing/2014/main" id="{3B6CA146-4A41-EE7E-BCA3-9E20E29E46A3}"/>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BE1B9B5E-A1A7-A0AB-A415-9F618207F53D}"/>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5EBB8D6E-150A-77D5-8B57-A749AE47C134}"/>
              </a:ext>
            </a:extLst>
          </p:cNvPr>
          <p:cNvPicPr preferRelativeResize="0"/>
          <p:nvPr/>
        </p:nvPicPr>
        <p:blipFill rotWithShape="1">
          <a:blip r:embed="rId4">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BF99815B-6314-0012-CCDE-DB208BF31698}"/>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39EE5D24-2C80-753C-C885-30D159E2B9DB}"/>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9D2BBA2E-F4F7-5ACA-BF1F-D2D009F0F5C7}"/>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62EA5B07-6D0C-EB45-6643-960EC82594EE}"/>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E0830C3B-BCFF-E8A1-9770-669EEEAF4AC4}"/>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B34F6568-13FB-5AF3-3F62-BA69BE69BD55}"/>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0F7042D5-370B-AFB2-9BB3-2199BED07EAF}"/>
              </a:ext>
            </a:extLst>
          </p:cNvPr>
          <p:cNvPicPr preferRelativeResize="0"/>
          <p:nvPr/>
        </p:nvPicPr>
        <p:blipFill rotWithShape="1">
          <a:blip r:embed="rId5">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BF8FBCD4-A4BF-57E5-5237-B27F5C4EFB65}"/>
              </a:ext>
            </a:extLst>
          </p:cNvPr>
          <p:cNvPicPr preferRelativeResize="0"/>
          <p:nvPr/>
        </p:nvPicPr>
        <p:blipFill rotWithShape="1">
          <a:blip r:embed="rId6">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88B4FB7F-A2BC-C1BF-98CC-B577520ED0E2}"/>
              </a:ext>
            </a:extLst>
          </p:cNvPr>
          <p:cNvPicPr preferRelativeResize="0"/>
          <p:nvPr/>
        </p:nvPicPr>
        <p:blipFill rotWithShape="1">
          <a:blip r:embed="rId7">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E3DDBCB9-1355-5DF0-77E2-E785566CF259}"/>
              </a:ext>
            </a:extLst>
          </p:cNvPr>
          <p:cNvPicPr preferRelativeResize="0"/>
          <p:nvPr/>
        </p:nvPicPr>
        <p:blipFill rotWithShape="1">
          <a:blip r:embed="rId8">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0B0A8C2D-1577-4C9D-2A16-71F6B9FBB7AE}"/>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4E3C17B3-AED4-569F-2D09-50BC2273F5F4}"/>
              </a:ext>
            </a:extLst>
          </p:cNvPr>
          <p:cNvPicPr>
            <a:picLocks noChangeAspect="1"/>
          </p:cNvPicPr>
          <p:nvPr/>
        </p:nvPicPr>
        <p:blipFill>
          <a:blip r:embed="rId9"/>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7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847" name="Google Shape;847;p7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700"/>
              <a:buFont typeface="Arial"/>
              <a:buChar char="•"/>
            </a:pPr>
            <a:r>
              <a:rPr lang="en-US" sz="2700" b="0" i="0" u="none">
                <a:solidFill>
                  <a:schemeClr val="dk1"/>
                </a:solidFill>
                <a:latin typeface="Times New Roman"/>
                <a:ea typeface="Times New Roman"/>
                <a:cs typeface="Times New Roman"/>
                <a:sym typeface="Times New Roman"/>
              </a:rPr>
              <a:t>The MOVE instruction move a value between a memory word and a register.</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Times New Roman"/>
                <a:ea typeface="Times New Roman"/>
                <a:cs typeface="Times New Roman"/>
                <a:sym typeface="Times New Roman"/>
              </a:rPr>
              <a:t>All arithmetic is performed in a register</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Times New Roman"/>
                <a:ea typeface="Times New Roman"/>
                <a:cs typeface="Times New Roman"/>
                <a:sym typeface="Times New Roman"/>
              </a:rPr>
              <a:t>A comparison instruction sets a condition code analog to subtract code.</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Times New Roman"/>
                <a:ea typeface="Times New Roman"/>
                <a:cs typeface="Times New Roman"/>
                <a:sym typeface="Times New Roman"/>
              </a:rPr>
              <a:t>The condition code can be tested by a BC instruction. Its format is</a:t>
            </a:r>
            <a:endParaRPr/>
          </a:p>
          <a:p>
            <a:pPr marL="342900" marR="0" lvl="0" indent="-342900" algn="ctr" rtl="0">
              <a:lnSpc>
                <a:spcPct val="80000"/>
              </a:lnSpc>
              <a:spcBef>
                <a:spcPts val="540"/>
              </a:spcBef>
              <a:spcAft>
                <a:spcPts val="0"/>
              </a:spcAft>
              <a:buClr>
                <a:srgbClr val="00B050"/>
              </a:buClr>
              <a:buSzPts val="2700"/>
              <a:buFont typeface="Arial"/>
              <a:buNone/>
            </a:pPr>
            <a:r>
              <a:rPr lang="en-US" sz="2700" b="0" i="0" u="none">
                <a:solidFill>
                  <a:srgbClr val="00B050"/>
                </a:solidFill>
                <a:latin typeface="Times New Roman"/>
                <a:ea typeface="Times New Roman"/>
                <a:cs typeface="Times New Roman"/>
                <a:sym typeface="Times New Roman"/>
              </a:rPr>
              <a:t>BC 	&lt;condition code&gt;, &lt;memory address&gt;</a:t>
            </a:r>
            <a:endParaRPr/>
          </a:p>
          <a:p>
            <a:pPr marL="342900" marR="0" lvl="0" indent="-342900" algn="l" rtl="0">
              <a:lnSpc>
                <a:spcPct val="80000"/>
              </a:lnSpc>
              <a:spcBef>
                <a:spcPts val="540"/>
              </a:spcBef>
              <a:spcAft>
                <a:spcPts val="0"/>
              </a:spcAft>
              <a:buClr>
                <a:schemeClr val="dk1"/>
              </a:buClr>
              <a:buSzPts val="2700"/>
              <a:buFont typeface="Arial"/>
              <a:buNone/>
            </a:pPr>
            <a:r>
              <a:rPr lang="en-US" sz="2700" b="0" i="0" u="none">
                <a:solidFill>
                  <a:schemeClr val="dk1"/>
                </a:solidFill>
                <a:latin typeface="Times New Roman"/>
                <a:ea typeface="Times New Roman"/>
                <a:cs typeface="Times New Roman"/>
                <a:sym typeface="Times New Roman"/>
              </a:rPr>
              <a:t>	</a:t>
            </a:r>
            <a:endParaRPr/>
          </a:p>
          <a:p>
            <a:pPr marL="342900" marR="0" lvl="0" indent="-342900" algn="l" rtl="0">
              <a:lnSpc>
                <a:spcPct val="80000"/>
              </a:lnSpc>
              <a:spcBef>
                <a:spcPts val="540"/>
              </a:spcBef>
              <a:spcAft>
                <a:spcPts val="0"/>
              </a:spcAft>
              <a:buClr>
                <a:schemeClr val="dk1"/>
              </a:buClr>
              <a:buSzPts val="2700"/>
              <a:buFont typeface="Arial"/>
              <a:buNone/>
            </a:pPr>
            <a:r>
              <a:rPr lang="en-US" sz="2700" b="0" i="0" u="none">
                <a:solidFill>
                  <a:schemeClr val="dk1"/>
                </a:solidFill>
                <a:latin typeface="Times New Roman"/>
                <a:ea typeface="Times New Roman"/>
                <a:cs typeface="Times New Roman"/>
                <a:sym typeface="Times New Roman"/>
              </a:rPr>
              <a:t>	where , condition code is a simple character string like LT, LE, EQ, GT, GE and ANY</a:t>
            </a:r>
            <a:endParaRPr/>
          </a:p>
        </p:txBody>
      </p:sp>
      <p:pic>
        <p:nvPicPr>
          <p:cNvPr id="848" name="Google Shape;848;p7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Machine Instruction Format</a:t>
            </a:r>
            <a:endParaRPr/>
          </a:p>
        </p:txBody>
      </p:sp>
      <p:sp>
        <p:nvSpPr>
          <p:cNvPr id="855" name="Google Shape;855;p7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machine instruction format is</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856" name="Google Shape;856;p76"/>
          <p:cNvGraphicFramePr/>
          <p:nvPr/>
        </p:nvGraphicFramePr>
        <p:xfrm>
          <a:off x="2209800" y="2295525"/>
          <a:ext cx="3000000" cy="3000000"/>
        </p:xfrm>
        <a:graphic>
          <a:graphicData uri="http://schemas.openxmlformats.org/drawingml/2006/table">
            <a:tbl>
              <a:tblPr>
                <a:noFill/>
                <a:tableStyleId>{891FCBD7-A35A-44FF-8FD4-DFB157C4419C}</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57" name="Google Shape;857;p76"/>
          <p:cNvSpPr txBox="1"/>
          <p:nvPr/>
        </p:nvSpPr>
        <p:spPr>
          <a:xfrm>
            <a:off x="990600" y="2286000"/>
            <a:ext cx="914400" cy="381000"/>
          </a:xfrm>
          <a:prstGeom prst="rect">
            <a:avLst/>
          </a:prstGeom>
          <a:solidFill>
            <a:schemeClr val="lt1"/>
          </a:solidFill>
          <a:ln w="25400" cap="flat" cmpd="sng">
            <a:solidFill>
              <a:srgbClr val="9BBB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58" name="Google Shape;858;p76"/>
          <p:cNvSpPr/>
          <p:nvPr/>
        </p:nvSpPr>
        <p:spPr>
          <a:xfrm rot="-5400000">
            <a:off x="3048000" y="1905000"/>
            <a:ext cx="381000" cy="1905000"/>
          </a:xfrm>
          <a:prstGeom prst="leftBrace">
            <a:avLst>
              <a:gd name="adj1" fmla="val 2593"/>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59" name="Google Shape;859;p76"/>
          <p:cNvSpPr/>
          <p:nvPr/>
        </p:nvSpPr>
        <p:spPr>
          <a:xfrm rot="-5400000">
            <a:off x="4572000" y="2362200"/>
            <a:ext cx="381000" cy="990600"/>
          </a:xfrm>
          <a:prstGeom prst="leftBrace">
            <a:avLst>
              <a:gd name="adj1" fmla="val 2839"/>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0" name="Google Shape;860;p76"/>
          <p:cNvSpPr/>
          <p:nvPr/>
        </p:nvSpPr>
        <p:spPr>
          <a:xfrm rot="-5400000">
            <a:off x="6591300" y="1409700"/>
            <a:ext cx="381000" cy="2895600"/>
          </a:xfrm>
          <a:prstGeom prst="leftBrace">
            <a:avLst>
              <a:gd name="adj1" fmla="val 1076"/>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1" name="Google Shape;861;p76"/>
          <p:cNvSpPr txBox="1"/>
          <p:nvPr/>
        </p:nvSpPr>
        <p:spPr>
          <a:xfrm>
            <a:off x="2667000" y="3124200"/>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Op-code</a:t>
            </a:r>
            <a:endParaRPr/>
          </a:p>
        </p:txBody>
      </p:sp>
      <p:sp>
        <p:nvSpPr>
          <p:cNvPr id="862" name="Google Shape;862;p76"/>
          <p:cNvSpPr txBox="1"/>
          <p:nvPr/>
        </p:nvSpPr>
        <p:spPr>
          <a:xfrm>
            <a:off x="990600" y="3124200"/>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Sign </a:t>
            </a:r>
            <a:endParaRPr/>
          </a:p>
        </p:txBody>
      </p:sp>
      <p:sp>
        <p:nvSpPr>
          <p:cNvPr id="863" name="Google Shape;863;p76"/>
          <p:cNvSpPr txBox="1"/>
          <p:nvPr/>
        </p:nvSpPr>
        <p:spPr>
          <a:xfrm>
            <a:off x="4191000" y="3124200"/>
            <a:ext cx="1066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Reg operand</a:t>
            </a:r>
            <a:endParaRPr/>
          </a:p>
        </p:txBody>
      </p:sp>
      <p:sp>
        <p:nvSpPr>
          <p:cNvPr id="864" name="Google Shape;864;p76"/>
          <p:cNvSpPr txBox="1"/>
          <p:nvPr/>
        </p:nvSpPr>
        <p:spPr>
          <a:xfrm>
            <a:off x="6248400" y="3124200"/>
            <a:ext cx="1066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Memory operand</a:t>
            </a:r>
            <a:endParaRPr/>
          </a:p>
        </p:txBody>
      </p:sp>
      <p:graphicFrame>
        <p:nvGraphicFramePr>
          <p:cNvPr id="865" name="Google Shape;865;p76"/>
          <p:cNvGraphicFramePr/>
          <p:nvPr/>
        </p:nvGraphicFramePr>
        <p:xfrm>
          <a:off x="2209800" y="4962525"/>
          <a:ext cx="3000000" cy="3000000"/>
        </p:xfrm>
        <a:graphic>
          <a:graphicData uri="http://schemas.openxmlformats.org/drawingml/2006/table">
            <a:tbl>
              <a:tblPr>
                <a:noFill/>
                <a:tableStyleId>{891FCBD7-A35A-44FF-8FD4-DFB157C4419C}</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66" name="Google Shape;866;p76"/>
          <p:cNvSpPr txBox="1"/>
          <p:nvPr/>
        </p:nvSpPr>
        <p:spPr>
          <a:xfrm>
            <a:off x="990600" y="4953000"/>
            <a:ext cx="914400" cy="381000"/>
          </a:xfrm>
          <a:prstGeom prst="rect">
            <a:avLst/>
          </a:prstGeom>
          <a:solidFill>
            <a:schemeClr val="lt1"/>
          </a:solidFill>
          <a:ln w="25400" cap="flat" cmpd="sng">
            <a:solidFill>
              <a:srgbClr val="9BBB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t>
            </a:r>
            <a:endParaRPr/>
          </a:p>
        </p:txBody>
      </p:sp>
      <p:sp>
        <p:nvSpPr>
          <p:cNvPr id="867" name="Google Shape;867;p76"/>
          <p:cNvSpPr/>
          <p:nvPr/>
        </p:nvSpPr>
        <p:spPr>
          <a:xfrm rot="-5400000">
            <a:off x="3048000" y="4572000"/>
            <a:ext cx="381000" cy="1905000"/>
          </a:xfrm>
          <a:prstGeom prst="leftBrace">
            <a:avLst>
              <a:gd name="adj1" fmla="val 2593"/>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8" name="Google Shape;868;p76"/>
          <p:cNvSpPr/>
          <p:nvPr/>
        </p:nvSpPr>
        <p:spPr>
          <a:xfrm rot="-5400000">
            <a:off x="4572000" y="5029200"/>
            <a:ext cx="381000" cy="990600"/>
          </a:xfrm>
          <a:prstGeom prst="leftBrace">
            <a:avLst>
              <a:gd name="adj1" fmla="val 2839"/>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69" name="Google Shape;869;p76"/>
          <p:cNvSpPr/>
          <p:nvPr/>
        </p:nvSpPr>
        <p:spPr>
          <a:xfrm rot="-5400000">
            <a:off x="6591300" y="4076700"/>
            <a:ext cx="381000" cy="2895600"/>
          </a:xfrm>
          <a:prstGeom prst="leftBrace">
            <a:avLst>
              <a:gd name="adj1" fmla="val 1076"/>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70" name="Google Shape;870;p76"/>
          <p:cNvSpPr txBox="1"/>
          <p:nvPr/>
        </p:nvSpPr>
        <p:spPr>
          <a:xfrm>
            <a:off x="26670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p:txBody>
      </p:sp>
      <p:sp>
        <p:nvSpPr>
          <p:cNvPr id="871" name="Google Shape;871;p76"/>
          <p:cNvSpPr txBox="1"/>
          <p:nvPr/>
        </p:nvSpPr>
        <p:spPr>
          <a:xfrm>
            <a:off x="41910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BREG</a:t>
            </a:r>
            <a:endParaRPr/>
          </a:p>
        </p:txBody>
      </p:sp>
      <p:sp>
        <p:nvSpPr>
          <p:cNvPr id="872" name="Google Shape;872;p76"/>
          <p:cNvSpPr txBox="1"/>
          <p:nvPr/>
        </p:nvSpPr>
        <p:spPr>
          <a:xfrm>
            <a:off x="62484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ONE</a:t>
            </a:r>
            <a:endParaRPr/>
          </a:p>
        </p:txBody>
      </p:sp>
      <p:pic>
        <p:nvPicPr>
          <p:cNvPr id="873" name="Google Shape;873;p7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879" name="Google Shape;879;p7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register operands are</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880" name="Google Shape;880;p77"/>
          <p:cNvGraphicFramePr/>
          <p:nvPr/>
        </p:nvGraphicFramePr>
        <p:xfrm>
          <a:off x="2514600" y="2290762"/>
          <a:ext cx="3000000" cy="3000000"/>
        </p:xfrm>
        <a:graphic>
          <a:graphicData uri="http://schemas.openxmlformats.org/drawingml/2006/table">
            <a:tbl>
              <a:tblPr>
                <a:noFill/>
                <a:tableStyleId>{891FCBD7-A35A-44FF-8FD4-DFB157C4419C}</a:tableStyleId>
              </a:tblPr>
              <a:tblGrid>
                <a:gridCol w="16002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639750">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Instruction 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Register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69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BREG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CREG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DREG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881" name="Google Shape;881;p7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8"/>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 Simple Assembly Language</a:t>
            </a:r>
            <a:endParaRPr/>
          </a:p>
        </p:txBody>
      </p:sp>
      <p:graphicFrame>
        <p:nvGraphicFramePr>
          <p:cNvPr id="887" name="Google Shape;887;p78"/>
          <p:cNvGraphicFramePr/>
          <p:nvPr/>
        </p:nvGraphicFramePr>
        <p:xfrm>
          <a:off x="457200" y="1143000"/>
          <a:ext cx="3000000" cy="3000000"/>
        </p:xfrm>
        <a:graphic>
          <a:graphicData uri="http://schemas.openxmlformats.org/drawingml/2006/table">
            <a:tbl>
              <a:tblPr>
                <a:noFill/>
                <a:tableStyleId>{891FCBD7-A35A-44FF-8FD4-DFB157C4419C}</a:tableStyleId>
              </a:tblPr>
              <a:tblGrid>
                <a:gridCol w="1646225">
                  <a:extLst>
                    <a:ext uri="{9D8B030D-6E8A-4147-A177-3AD203B41FA5}">
                      <a16:colId xmlns:a16="http://schemas.microsoft.com/office/drawing/2014/main" val="20000"/>
                    </a:ext>
                  </a:extLst>
                </a:gridCol>
                <a:gridCol w="164622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25">
                  <a:extLst>
                    <a:ext uri="{9D8B030D-6E8A-4147-A177-3AD203B41FA5}">
                      <a16:colId xmlns:a16="http://schemas.microsoft.com/office/drawing/2014/main" val="20003"/>
                    </a:ext>
                  </a:extLst>
                </a:gridCol>
                <a:gridCol w="1646225">
                  <a:extLst>
                    <a:ext uri="{9D8B030D-6E8A-4147-A177-3AD203B41FA5}">
                      <a16:colId xmlns:a16="http://schemas.microsoft.com/office/drawing/2014/main" val="20004"/>
                    </a:ext>
                  </a:extLst>
                </a:gridCol>
              </a:tblGrid>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+ 09 0 112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2 114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+ 03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3 115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+ 01 3 114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+ 06 3 112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LE, 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+ 07 2 104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+ 10 0 113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365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888" name="Google Shape;888;p7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Assembly Language Statement</a:t>
            </a:r>
            <a:endParaRPr/>
          </a:p>
        </p:txBody>
      </p:sp>
      <p:sp>
        <p:nvSpPr>
          <p:cNvPr id="894" name="Google Shape;894;p7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An assembly language program contains three kind of statements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Imperative statement</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Declarative statement</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Assembler directives</a:t>
            </a:r>
            <a:endParaRPr/>
          </a:p>
        </p:txBody>
      </p:sp>
      <p:pic>
        <p:nvPicPr>
          <p:cNvPr id="895" name="Google Shape;895;p7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8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Imperative Statement</a:t>
            </a:r>
            <a:endParaRPr/>
          </a:p>
        </p:txBody>
      </p:sp>
      <p:sp>
        <p:nvSpPr>
          <p:cNvPr id="901" name="Google Shape;901;p8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It indicates the actions to be performed.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a:t>
            </a:r>
            <a:endParaRPr/>
          </a:p>
          <a:p>
            <a:pPr marL="342900" marR="0" lvl="0" indent="-342900" algn="ctr" rtl="0">
              <a:lnSpc>
                <a:spcPct val="100000"/>
              </a:lnSpc>
              <a:spcBef>
                <a:spcPts val="640"/>
              </a:spcBef>
              <a:spcAft>
                <a:spcPts val="0"/>
              </a:spcAft>
              <a:buClr>
                <a:schemeClr val="dk1"/>
              </a:buClr>
              <a:buSzPts val="3200"/>
              <a:buFont typeface="Arial"/>
              <a:buNone/>
            </a:pPr>
            <a:r>
              <a:rPr lang="en-US" sz="3200" b="0" i="0" u="none">
                <a:solidFill>
                  <a:schemeClr val="dk1"/>
                </a:solidFill>
                <a:latin typeface="Times New Roman"/>
                <a:ea typeface="Times New Roman"/>
                <a:cs typeface="Times New Roman"/>
                <a:sym typeface="Times New Roman"/>
              </a:rPr>
              <a:t>	</a:t>
            </a:r>
            <a:endParaRPr/>
          </a:p>
        </p:txBody>
      </p:sp>
      <p:graphicFrame>
        <p:nvGraphicFramePr>
          <p:cNvPr id="902" name="Google Shape;902;p80"/>
          <p:cNvGraphicFramePr/>
          <p:nvPr/>
        </p:nvGraphicFramePr>
        <p:xfrm>
          <a:off x="1143000" y="3108325"/>
          <a:ext cx="3000000" cy="3000000"/>
        </p:xfrm>
        <a:graphic>
          <a:graphicData uri="http://schemas.openxmlformats.org/drawingml/2006/table">
            <a:tbl>
              <a:tblPr>
                <a:noFill/>
                <a:tableStyleId>{891FCBD7-A35A-44FF-8FD4-DFB157C4419C}</a:tableStyleId>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Sr. No.</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Operand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Meaning </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 memory to register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 register to memory</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Perform multiplication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Perform addition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Comparison statement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LE, 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Conditional statement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Printing operation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bl>
          </a:graphicData>
        </a:graphic>
      </p:graphicFrame>
      <p:pic>
        <p:nvPicPr>
          <p:cNvPr id="903" name="Google Shape;903;p8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Declarative Statement</a:t>
            </a:r>
            <a:endParaRPr/>
          </a:p>
        </p:txBody>
      </p:sp>
      <p:sp>
        <p:nvSpPr>
          <p:cNvPr id="909" name="Google Shape;909;p8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syntax of declarative statement is as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Times New Roman"/>
                <a:ea typeface="Times New Roman"/>
                <a:cs typeface="Times New Roman"/>
                <a:sym typeface="Times New Roman"/>
              </a:rPr>
              <a:t>	</a:t>
            </a:r>
            <a:r>
              <a:rPr lang="en-US" sz="3200" b="0" i="0" u="none">
                <a:solidFill>
                  <a:srgbClr val="00B050"/>
                </a:solidFill>
                <a:latin typeface="Times New Roman"/>
                <a:ea typeface="Times New Roman"/>
                <a:cs typeface="Times New Roman"/>
                <a:sym typeface="Times New Roman"/>
              </a:rPr>
              <a:t>[label] 		DS		&lt;constant&gt;</a:t>
            </a:r>
            <a:endParaRPr/>
          </a:p>
          <a:p>
            <a:pPr marL="342900" marR="0" lvl="0" indent="-342900" algn="l" rtl="0">
              <a:lnSpc>
                <a:spcPct val="100000"/>
              </a:lnSpc>
              <a:spcBef>
                <a:spcPts val="640"/>
              </a:spcBef>
              <a:spcAft>
                <a:spcPts val="0"/>
              </a:spcAft>
              <a:buClr>
                <a:srgbClr val="00B050"/>
              </a:buClr>
              <a:buSzPts val="3200"/>
              <a:buFont typeface="Arial"/>
              <a:buNone/>
            </a:pPr>
            <a:r>
              <a:rPr lang="en-US" sz="3200" b="0" i="0" u="none">
                <a:solidFill>
                  <a:srgbClr val="00B050"/>
                </a:solidFill>
                <a:latin typeface="Times New Roman"/>
                <a:ea typeface="Times New Roman"/>
                <a:cs typeface="Times New Roman"/>
                <a:sym typeface="Times New Roman"/>
              </a:rPr>
              <a:t>	[label]		DC		‘&lt;value&gt;’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910" name="Google Shape;910;p81"/>
          <p:cNvGraphicFramePr/>
          <p:nvPr/>
        </p:nvGraphicFramePr>
        <p:xfrm>
          <a:off x="1143000" y="4267200"/>
          <a:ext cx="3000000" cy="3000000"/>
        </p:xfrm>
        <a:graphic>
          <a:graphicData uri="http://schemas.openxmlformats.org/drawingml/2006/table">
            <a:tbl>
              <a:tblPr>
                <a:noFill/>
                <a:tableStyleId>{891FCBD7-A35A-44FF-8FD4-DFB157C4419C}</a:tableStyleId>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3733800">
                  <a:extLst>
                    <a:ext uri="{9D8B030D-6E8A-4147-A177-3AD203B41FA5}">
                      <a16:colId xmlns:a16="http://schemas.microsoft.com/office/drawing/2014/main" val="20004"/>
                    </a:ext>
                  </a:extLst>
                </a:gridCol>
              </a:tblGrid>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Sr. No.</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Label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Operand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Meaning </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Reserve a memory of 1 word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Reserve a memory of 1 word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Memory word store constant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Reserve a memory of 200 word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911" name="Google Shape;911;p8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8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917" name="Google Shape;917;p8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An assembly program can use constants in two ways</a:t>
            </a:r>
            <a:endParaRPr/>
          </a:p>
          <a:p>
            <a:pPr marL="742950" marR="0" lvl="1" indent="-285750" algn="l" rtl="0">
              <a:lnSpc>
                <a:spcPct val="100000"/>
              </a:lnSpc>
              <a:spcBef>
                <a:spcPts val="560"/>
              </a:spcBef>
              <a:spcAft>
                <a:spcPts val="0"/>
              </a:spcAft>
              <a:buClr>
                <a:srgbClr val="00B050"/>
              </a:buClr>
              <a:buSzPts val="2800"/>
              <a:buFont typeface="Arial"/>
              <a:buChar char="–"/>
            </a:pPr>
            <a:r>
              <a:rPr lang="en-US" sz="2800" b="0" i="0" u="none" strike="noStrike" cap="none">
                <a:solidFill>
                  <a:srgbClr val="00B050"/>
                </a:solidFill>
                <a:latin typeface="Times New Roman"/>
                <a:ea typeface="Times New Roman"/>
                <a:cs typeface="Times New Roman"/>
                <a:sym typeface="Times New Roman"/>
              </a:rPr>
              <a:t>As immediate operand: </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feature is provided by the target machine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For example, </a:t>
            </a:r>
            <a:r>
              <a:rPr lang="en-US" sz="2400" b="0" i="0" u="none" strike="noStrike" cap="none">
                <a:solidFill>
                  <a:srgbClr val="00B050"/>
                </a:solidFill>
                <a:latin typeface="Times New Roman"/>
                <a:ea typeface="Times New Roman"/>
                <a:cs typeface="Times New Roman"/>
                <a:sym typeface="Times New Roman"/>
              </a:rPr>
              <a:t>ADD		AREG, 5</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As literals: </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literal is an operand with the syntax </a:t>
            </a:r>
            <a:r>
              <a:rPr lang="en-US" sz="2400" b="0" i="0" u="none" strike="noStrike" cap="none">
                <a:solidFill>
                  <a:srgbClr val="00B050"/>
                </a:solidFill>
                <a:latin typeface="Times New Roman"/>
                <a:ea typeface="Times New Roman"/>
                <a:cs typeface="Times New Roman"/>
                <a:sym typeface="Times New Roman"/>
              </a:rPr>
              <a:t>=‘&lt;value&gt;’</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For example, </a:t>
            </a:r>
            <a:r>
              <a:rPr lang="en-US" sz="2400" b="0" i="0" u="none" strike="noStrike" cap="none">
                <a:solidFill>
                  <a:srgbClr val="00B050"/>
                </a:solidFill>
                <a:latin typeface="Times New Roman"/>
                <a:ea typeface="Times New Roman"/>
                <a:cs typeface="Times New Roman"/>
                <a:sym typeface="Times New Roman"/>
              </a:rPr>
              <a:t>ADD		AREG, =‘5’</a:t>
            </a:r>
            <a:endParaRPr/>
          </a:p>
        </p:txBody>
      </p:sp>
      <p:pic>
        <p:nvPicPr>
          <p:cNvPr id="918" name="Google Shape;918;p8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924" name="Google Shape;924;p83"/>
          <p:cNvGraphicFramePr/>
          <p:nvPr/>
        </p:nvGraphicFramePr>
        <p:xfrm>
          <a:off x="533400" y="1219200"/>
          <a:ext cx="3000000" cy="3000000"/>
        </p:xfrm>
        <a:graphic>
          <a:graphicData uri="http://schemas.openxmlformats.org/drawingml/2006/table">
            <a:tbl>
              <a:tblPr>
                <a:noFill/>
                <a:tableStyleId>{891FCBD7-A35A-44FF-8FD4-DFB157C4419C}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LOOP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LTORG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LT, BACK</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BACK</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EQU</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LOOP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bl>
          </a:graphicData>
        </a:graphic>
      </p:graphicFrame>
      <p:pic>
        <p:nvPicPr>
          <p:cNvPr id="925" name="Google Shape;925;p8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Assembler Directives</a:t>
            </a:r>
            <a:endParaRPr/>
          </a:p>
        </p:txBody>
      </p:sp>
      <p:sp>
        <p:nvSpPr>
          <p:cNvPr id="931" name="Google Shape;931;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Assembler directives provides some directives to the assembler to perform certain actions.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 </a:t>
            </a:r>
            <a:endParaRPr/>
          </a:p>
          <a:p>
            <a:pPr marL="742950" marR="0" lvl="1" indent="-285750" algn="ctr"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	</a:t>
            </a:r>
            <a:r>
              <a:rPr lang="en-US" sz="2800" b="0" i="0" u="none" strike="noStrike" cap="none">
                <a:solidFill>
                  <a:srgbClr val="00B050"/>
                </a:solidFill>
                <a:latin typeface="Times New Roman"/>
                <a:ea typeface="Times New Roman"/>
                <a:cs typeface="Times New Roman"/>
                <a:sym typeface="Times New Roman"/>
              </a:rPr>
              <a:t>START		&lt;constant&gt;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This directive indicates, assembler should be start with memory address &lt;constant&gt;</a:t>
            </a:r>
            <a:endParaRPr/>
          </a:p>
        </p:txBody>
      </p:sp>
      <p:pic>
        <p:nvPicPr>
          <p:cNvPr id="932" name="Google Shape;932;p8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2"/>
          <p:cNvSpPr/>
          <p:nvPr/>
        </p:nvSpPr>
        <p:spPr>
          <a:xfrm>
            <a:off x="4446900" y="108338"/>
            <a:ext cx="1078819" cy="1535203"/>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289" name="CustomShape 4"/>
          <p:cNvSpPr/>
          <p:nvPr/>
        </p:nvSpPr>
        <p:spPr>
          <a:xfrm>
            <a:off x="6876141" y="108338"/>
            <a:ext cx="1085147" cy="1535203"/>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a:lstStyle/>
          <a:p>
            <a:endParaRPr lang="en-US" sz="984"/>
          </a:p>
        </p:txBody>
      </p:sp>
      <p:sp>
        <p:nvSpPr>
          <p:cNvPr id="290" name="TextShape 5"/>
          <p:cNvSpPr txBox="1"/>
          <p:nvPr/>
        </p:nvSpPr>
        <p:spPr>
          <a:xfrm>
            <a:off x="0" y="0"/>
            <a:ext cx="8911828" cy="571977"/>
          </a:xfrm>
          <a:prstGeom prst="rect">
            <a:avLst/>
          </a:prstGeom>
          <a:noFill/>
          <a:ln>
            <a:noFill/>
          </a:ln>
        </p:spPr>
        <p:txBody>
          <a:bodyPr lIns="0" tIns="169847" rIns="0" bIns="0"/>
          <a:lstStyle/>
          <a:p>
            <a:pPr marL="91440" algn="ctr"/>
            <a:r>
              <a:rPr lang="de-DE" sz="3200" b="1" spc="-17" dirty="0">
                <a:solidFill>
                  <a:srgbClr val="FF0000"/>
                </a:solidFill>
                <a:latin typeface="Times New Roman" pitchFamily="18" charset="0"/>
                <a:cs typeface="Times New Roman" pitchFamily="18" charset="0"/>
              </a:rPr>
              <a:t>O</a:t>
            </a:r>
            <a:r>
              <a:rPr lang="de-DE" sz="3200" b="1" spc="-20" dirty="0">
                <a:solidFill>
                  <a:srgbClr val="FF0000"/>
                </a:solidFill>
                <a:latin typeface="Times New Roman" pitchFamily="18" charset="0"/>
                <a:cs typeface="Times New Roman" pitchFamily="18" charset="0"/>
              </a:rPr>
              <a:t>p</a:t>
            </a:r>
            <a:r>
              <a:rPr lang="de-DE" sz="3200" b="1" spc="-17" dirty="0">
                <a:solidFill>
                  <a:srgbClr val="FF0000"/>
                </a:solidFill>
                <a:latin typeface="Times New Roman" pitchFamily="18" charset="0"/>
                <a:cs typeface="Times New Roman" pitchFamily="18" charset="0"/>
              </a:rPr>
              <a:t>e</a:t>
            </a:r>
            <a:r>
              <a:rPr lang="de-DE" sz="3200" b="1" spc="-3" dirty="0">
                <a:solidFill>
                  <a:srgbClr val="FF0000"/>
                </a:solidFill>
                <a:latin typeface="Times New Roman" pitchFamily="18" charset="0"/>
                <a:cs typeface="Times New Roman" pitchFamily="18" charset="0"/>
              </a:rPr>
              <a:t>r</a:t>
            </a:r>
            <a:r>
              <a:rPr lang="de-DE" sz="3200" b="1" spc="-34" dirty="0">
                <a:solidFill>
                  <a:srgbClr val="FF0000"/>
                </a:solidFill>
                <a:latin typeface="Times New Roman" pitchFamily="18" charset="0"/>
                <a:cs typeface="Times New Roman" pitchFamily="18" charset="0"/>
              </a:rPr>
              <a:t>a</a:t>
            </a:r>
            <a:r>
              <a:rPr lang="de-DE" sz="3200" b="1" spc="-1" dirty="0">
                <a:solidFill>
                  <a:srgbClr val="FF0000"/>
                </a:solidFill>
                <a:latin typeface="Times New Roman" pitchFamily="18" charset="0"/>
                <a:cs typeface="Times New Roman" pitchFamily="18" charset="0"/>
              </a:rPr>
              <a:t>t</a:t>
            </a:r>
            <a:r>
              <a:rPr lang="de-DE" sz="3200" b="1" spc="-34" dirty="0">
                <a:solidFill>
                  <a:srgbClr val="FF0000"/>
                </a:solidFill>
                <a:latin typeface="Times New Roman" pitchFamily="18" charset="0"/>
                <a:cs typeface="Times New Roman" pitchFamily="18" charset="0"/>
              </a:rPr>
              <a:t>i</a:t>
            </a:r>
            <a:r>
              <a:rPr lang="de-DE" sz="3200" b="1" spc="-20" dirty="0">
                <a:solidFill>
                  <a:srgbClr val="FF0000"/>
                </a:solidFill>
                <a:latin typeface="Times New Roman" pitchFamily="18" charset="0"/>
                <a:cs typeface="Times New Roman" pitchFamily="18" charset="0"/>
              </a:rPr>
              <a:t>n</a:t>
            </a:r>
            <a:r>
              <a:rPr lang="de-DE" sz="3200" b="1" spc="-1" dirty="0">
                <a:solidFill>
                  <a:srgbClr val="FF0000"/>
                </a:solidFill>
                <a:latin typeface="Times New Roman" pitchFamily="18" charset="0"/>
                <a:cs typeface="Times New Roman" pitchFamily="18" charset="0"/>
              </a:rPr>
              <a:t>g</a:t>
            </a:r>
            <a:r>
              <a:rPr lang="de-DE" sz="3200" b="1" spc="-90" dirty="0">
                <a:solidFill>
                  <a:srgbClr val="FF0000"/>
                </a:solidFill>
                <a:latin typeface="Times New Roman" pitchFamily="18" charset="0"/>
                <a:cs typeface="Times New Roman" pitchFamily="18" charset="0"/>
              </a:rPr>
              <a:t> </a:t>
            </a:r>
            <a:r>
              <a:rPr lang="de-DE" sz="3200" b="1" spc="-37" dirty="0">
                <a:solidFill>
                  <a:srgbClr val="FF0000"/>
                </a:solidFill>
                <a:latin typeface="Times New Roman" pitchFamily="18" charset="0"/>
                <a:cs typeface="Times New Roman" pitchFamily="18" charset="0"/>
              </a:rPr>
              <a:t>S</a:t>
            </a:r>
            <a:r>
              <a:rPr lang="de-DE" sz="3200" b="1" spc="-34" dirty="0">
                <a:solidFill>
                  <a:srgbClr val="FF0000"/>
                </a:solidFill>
                <a:latin typeface="Times New Roman" pitchFamily="18" charset="0"/>
                <a:cs typeface="Times New Roman" pitchFamily="18" charset="0"/>
              </a:rPr>
              <a:t>y</a:t>
            </a:r>
            <a:r>
              <a:rPr lang="de-DE" sz="3200" b="1" spc="-30" dirty="0">
                <a:solidFill>
                  <a:srgbClr val="FF0000"/>
                </a:solidFill>
                <a:latin typeface="Times New Roman" pitchFamily="18" charset="0"/>
                <a:cs typeface="Times New Roman" pitchFamily="18" charset="0"/>
              </a:rPr>
              <a:t>s</a:t>
            </a:r>
            <a:r>
              <a:rPr lang="de-DE" sz="3200" b="1" spc="-34" dirty="0">
                <a:solidFill>
                  <a:srgbClr val="FF0000"/>
                </a:solidFill>
                <a:latin typeface="Times New Roman" pitchFamily="18" charset="0"/>
                <a:cs typeface="Times New Roman" pitchFamily="18" charset="0"/>
              </a:rPr>
              <a:t>te</a:t>
            </a:r>
            <a:r>
              <a:rPr lang="de-DE" sz="3200" b="1" spc="-1" dirty="0">
                <a:solidFill>
                  <a:srgbClr val="FF0000"/>
                </a:solidFill>
                <a:latin typeface="Times New Roman" pitchFamily="18" charset="0"/>
                <a:cs typeface="Times New Roman" pitchFamily="18" charset="0"/>
              </a:rPr>
              <a:t>m</a:t>
            </a:r>
            <a:endParaRPr lang="de-DE" sz="3200" spc="-1" dirty="0">
              <a:solidFill>
                <a:srgbClr val="FF0000"/>
              </a:solidFill>
              <a:latin typeface="Times New Roman" pitchFamily="18" charset="0"/>
              <a:cs typeface="Times New Roman" pitchFamily="18" charset="0"/>
            </a:endParaRPr>
          </a:p>
        </p:txBody>
      </p:sp>
      <p:sp>
        <p:nvSpPr>
          <p:cNvPr id="291" name="CustomShape 6"/>
          <p:cNvSpPr/>
          <p:nvPr/>
        </p:nvSpPr>
        <p:spPr>
          <a:xfrm>
            <a:off x="232172" y="696515"/>
            <a:ext cx="8479069" cy="453296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51831" indent="-342719" algn="just">
              <a:buFont typeface="Arial"/>
              <a:buChar char="•"/>
            </a:pPr>
            <a:r>
              <a:rPr lang="en-IN" sz="1600" b="1" i="1" spc="-1" dirty="0">
                <a:latin typeface="Times New Roman" pitchFamily="18" charset="0"/>
                <a:cs typeface="Times New Roman" pitchFamily="18" charset="0"/>
              </a:rPr>
              <a:t>I</a:t>
            </a:r>
            <a:r>
              <a:rPr lang="en-IN" sz="1600" b="1" i="1" spc="-13" dirty="0">
                <a:latin typeface="Times New Roman" pitchFamily="18" charset="0"/>
                <a:cs typeface="Times New Roman" pitchFamily="18" charset="0"/>
              </a:rPr>
              <a:t>t</a:t>
            </a:r>
            <a:r>
              <a:rPr lang="en-IN" sz="1600" b="1" i="1" spc="-51" dirty="0">
                <a:latin typeface="Times New Roman" pitchFamily="18" charset="0"/>
                <a:cs typeface="Times New Roman" pitchFamily="18" charset="0"/>
              </a:rPr>
              <a:t> </a:t>
            </a:r>
            <a:r>
              <a:rPr lang="en-IN" sz="1600" b="1" i="1" spc="13" dirty="0">
                <a:latin typeface="Times New Roman" pitchFamily="18" charset="0"/>
                <a:cs typeface="Times New Roman" pitchFamily="18" charset="0"/>
              </a:rPr>
              <a:t>i</a:t>
            </a:r>
            <a:r>
              <a:rPr lang="en-IN" sz="1600" b="1" i="1" spc="-1" dirty="0">
                <a:latin typeface="Times New Roman" pitchFamily="18" charset="0"/>
                <a:cs typeface="Times New Roman" pitchFamily="18" charset="0"/>
              </a:rPr>
              <a:t>s</a:t>
            </a:r>
            <a:r>
              <a:rPr lang="en-IN" sz="1600" b="1" i="1" spc="-51" dirty="0">
                <a:latin typeface="Times New Roman" pitchFamily="18" charset="0"/>
                <a:cs typeface="Times New Roman" pitchFamily="18" charset="0"/>
              </a:rPr>
              <a:t> </a:t>
            </a:r>
            <a:r>
              <a:rPr lang="en-IN" sz="1600" b="1" i="1" spc="-6" dirty="0">
                <a:latin typeface="Times New Roman" pitchFamily="18" charset="0"/>
                <a:cs typeface="Times New Roman" pitchFamily="18" charset="0"/>
              </a:rPr>
              <a:t>th</a:t>
            </a:r>
            <a:r>
              <a:rPr lang="en-IN" sz="1600" b="1" i="1" spc="-17" dirty="0">
                <a:latin typeface="Times New Roman" pitchFamily="18" charset="0"/>
                <a:cs typeface="Times New Roman" pitchFamily="18" charset="0"/>
              </a:rPr>
              <a:t>e</a:t>
            </a:r>
            <a:r>
              <a:rPr lang="en-IN" sz="1600" b="1" i="1" spc="6" dirty="0">
                <a:latin typeface="Times New Roman" pitchFamily="18" charset="0"/>
                <a:cs typeface="Times New Roman" pitchFamily="18" charset="0"/>
              </a:rPr>
              <a:t> </a:t>
            </a:r>
            <a:r>
              <a:rPr lang="en-IN" sz="1600" b="1" i="1" spc="-27" dirty="0">
                <a:latin typeface="Times New Roman" pitchFamily="18" charset="0"/>
                <a:cs typeface="Times New Roman" pitchFamily="18" charset="0"/>
              </a:rPr>
              <a:t>c</a:t>
            </a:r>
            <a:r>
              <a:rPr lang="en-IN" sz="1600" b="1" i="1" spc="-3" dirty="0">
                <a:latin typeface="Times New Roman" pitchFamily="18" charset="0"/>
                <a:cs typeface="Times New Roman" pitchFamily="18" charset="0"/>
              </a:rPr>
              <a:t>o</a:t>
            </a:r>
            <a:r>
              <a:rPr lang="en-IN" sz="1600" b="1" i="1" spc="-13" dirty="0">
                <a:latin typeface="Times New Roman" pitchFamily="18" charset="0"/>
                <a:cs typeface="Times New Roman" pitchFamily="18" charset="0"/>
              </a:rPr>
              <a:t>l</a:t>
            </a:r>
            <a:r>
              <a:rPr lang="en-IN" sz="1600" b="1" i="1" spc="-1" dirty="0">
                <a:latin typeface="Times New Roman" pitchFamily="18" charset="0"/>
                <a:cs typeface="Times New Roman" pitchFamily="18" charset="0"/>
              </a:rPr>
              <a:t>l</a:t>
            </a:r>
            <a:r>
              <a:rPr lang="en-IN" sz="1600" b="1" i="1" spc="-37" dirty="0">
                <a:latin typeface="Times New Roman" pitchFamily="18" charset="0"/>
                <a:cs typeface="Times New Roman" pitchFamily="18" charset="0"/>
              </a:rPr>
              <a:t>e</a:t>
            </a:r>
            <a:r>
              <a:rPr lang="en-IN" sz="1600" b="1" i="1" spc="-27" dirty="0">
                <a:latin typeface="Times New Roman" pitchFamily="18" charset="0"/>
                <a:cs typeface="Times New Roman" pitchFamily="18" charset="0"/>
              </a:rPr>
              <a:t>ct</a:t>
            </a:r>
            <a:r>
              <a:rPr lang="en-IN" sz="1600" b="1" i="1" spc="-1" dirty="0">
                <a:latin typeface="Times New Roman" pitchFamily="18" charset="0"/>
                <a:cs typeface="Times New Roman" pitchFamily="18" charset="0"/>
              </a:rPr>
              <a:t>i</a:t>
            </a:r>
            <a:r>
              <a:rPr lang="en-IN" sz="1600" b="1" i="1" spc="-13" dirty="0">
                <a:latin typeface="Times New Roman" pitchFamily="18" charset="0"/>
                <a:cs typeface="Times New Roman" pitchFamily="18" charset="0"/>
              </a:rPr>
              <a:t>o</a:t>
            </a:r>
            <a:r>
              <a:rPr lang="en-IN" sz="1600" b="1" i="1" spc="-17" dirty="0">
                <a:latin typeface="Times New Roman" pitchFamily="18" charset="0"/>
                <a:cs typeface="Times New Roman" pitchFamily="18" charset="0"/>
              </a:rPr>
              <a:t>n</a:t>
            </a:r>
            <a:r>
              <a:rPr lang="en-IN" sz="1600" b="1" i="1" spc="-68" dirty="0">
                <a:latin typeface="Times New Roman" pitchFamily="18" charset="0"/>
                <a:cs typeface="Times New Roman" pitchFamily="18" charset="0"/>
              </a:rPr>
              <a:t> </a:t>
            </a:r>
            <a:r>
              <a:rPr lang="en-IN" sz="1600" b="1" i="1" spc="-3" dirty="0">
                <a:latin typeface="Times New Roman" pitchFamily="18" charset="0"/>
                <a:cs typeface="Times New Roman" pitchFamily="18" charset="0"/>
              </a:rPr>
              <a:t>o</a:t>
            </a:r>
            <a:r>
              <a:rPr lang="en-IN" sz="1600" b="1" i="1" spc="-1" dirty="0">
                <a:latin typeface="Times New Roman" pitchFamily="18" charset="0"/>
                <a:cs typeface="Times New Roman" pitchFamily="18" charset="0"/>
              </a:rPr>
              <a:t>f</a:t>
            </a:r>
            <a:r>
              <a:rPr lang="en-IN" sz="1600" b="1" i="1" spc="-94" dirty="0">
                <a:latin typeface="Times New Roman" pitchFamily="18" charset="0"/>
                <a:cs typeface="Times New Roman" pitchFamily="18" charset="0"/>
              </a:rPr>
              <a:t> </a:t>
            </a:r>
            <a:r>
              <a:rPr lang="en-IN" sz="1600" b="1" i="1" spc="-37" dirty="0">
                <a:latin typeface="Times New Roman" pitchFamily="18" charset="0"/>
                <a:cs typeface="Times New Roman" pitchFamily="18" charset="0"/>
              </a:rPr>
              <a:t>sys</a:t>
            </a:r>
            <a:r>
              <a:rPr lang="en-IN" sz="1600" b="1" i="1" spc="-51" dirty="0">
                <a:latin typeface="Times New Roman" pitchFamily="18" charset="0"/>
                <a:cs typeface="Times New Roman" pitchFamily="18" charset="0"/>
              </a:rPr>
              <a:t>te</a:t>
            </a:r>
            <a:r>
              <a:rPr lang="en-IN" sz="1600" b="1" i="1" spc="-27" dirty="0">
                <a:latin typeface="Times New Roman" pitchFamily="18" charset="0"/>
                <a:cs typeface="Times New Roman" pitchFamily="18" charset="0"/>
              </a:rPr>
              <a:t>m</a:t>
            </a:r>
            <a:r>
              <a:rPr lang="en-IN" sz="1600" b="1" i="1" spc="-108"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pr</a:t>
            </a:r>
            <a:r>
              <a:rPr lang="en-IN" sz="1600" b="1" i="1" spc="-13" dirty="0">
                <a:latin typeface="Times New Roman" pitchFamily="18" charset="0"/>
                <a:cs typeface="Times New Roman" pitchFamily="18" charset="0"/>
              </a:rPr>
              <a:t>o</a:t>
            </a:r>
            <a:r>
              <a:rPr lang="en-IN" sz="1600" b="1" i="1" spc="-34" dirty="0">
                <a:latin typeface="Times New Roman" pitchFamily="18" charset="0"/>
                <a:cs typeface="Times New Roman" pitchFamily="18" charset="0"/>
              </a:rPr>
              <a:t>gra</a:t>
            </a:r>
            <a:r>
              <a:rPr lang="en-IN" sz="1600" b="1" i="1" spc="-49" dirty="0">
                <a:latin typeface="Times New Roman" pitchFamily="18" charset="0"/>
                <a:cs typeface="Times New Roman" pitchFamily="18" charset="0"/>
              </a:rPr>
              <a:t>m</a:t>
            </a:r>
            <a:r>
              <a:rPr lang="en-IN" sz="1600" b="1" i="1" spc="-1" dirty="0">
                <a:latin typeface="Times New Roman" pitchFamily="18" charset="0"/>
                <a:cs typeface="Times New Roman" pitchFamily="18" charset="0"/>
              </a:rPr>
              <a:t>s </a:t>
            </a:r>
            <a:r>
              <a:rPr lang="en-IN" sz="1600" b="1" i="1" spc="-8" dirty="0">
                <a:latin typeface="Times New Roman" pitchFamily="18" charset="0"/>
                <a:cs typeface="Times New Roman" pitchFamily="18" charset="0"/>
              </a:rPr>
              <a:t>w</a:t>
            </a:r>
            <a:r>
              <a:rPr lang="en-IN" sz="1600" b="1" i="1" spc="-3" dirty="0">
                <a:latin typeface="Times New Roman" pitchFamily="18" charset="0"/>
                <a:cs typeface="Times New Roman" pitchFamily="18" charset="0"/>
              </a:rPr>
              <a:t>h</a:t>
            </a:r>
            <a:r>
              <a:rPr lang="en-IN" sz="1600" b="1" i="1" spc="13" dirty="0">
                <a:latin typeface="Times New Roman" pitchFamily="18" charset="0"/>
                <a:cs typeface="Times New Roman" pitchFamily="18" charset="0"/>
              </a:rPr>
              <a:t>i</a:t>
            </a:r>
            <a:r>
              <a:rPr lang="en-IN" sz="1600" b="1" i="1" spc="-6" dirty="0">
                <a:latin typeface="Times New Roman" pitchFamily="18" charset="0"/>
                <a:cs typeface="Times New Roman" pitchFamily="18" charset="0"/>
              </a:rPr>
              <a:t>c</a:t>
            </a:r>
            <a:r>
              <a:rPr lang="en-IN" sz="1600" b="1" i="1" spc="-17" dirty="0">
                <a:latin typeface="Times New Roman" pitchFamily="18" charset="0"/>
                <a:cs typeface="Times New Roman" pitchFamily="18" charset="0"/>
              </a:rPr>
              <a:t>h </a:t>
            </a:r>
            <a:r>
              <a:rPr lang="en-IN" sz="1600" b="1" i="1" spc="-20" dirty="0">
                <a:latin typeface="Times New Roman" pitchFamily="18" charset="0"/>
                <a:cs typeface="Times New Roman" pitchFamily="18" charset="0"/>
              </a:rPr>
              <a:t>a</a:t>
            </a:r>
            <a:r>
              <a:rPr lang="en-IN" sz="1600" b="1" i="1" spc="-34" dirty="0">
                <a:latin typeface="Times New Roman" pitchFamily="18" charset="0"/>
                <a:cs typeface="Times New Roman" pitchFamily="18" charset="0"/>
              </a:rPr>
              <a:t>c</a:t>
            </a:r>
            <a:r>
              <a:rPr lang="en-IN" sz="1600" b="1" i="1" spc="-22" dirty="0">
                <a:latin typeface="Times New Roman" pitchFamily="18" charset="0"/>
                <a:cs typeface="Times New Roman" pitchFamily="18" charset="0"/>
              </a:rPr>
              <a:t>t</a:t>
            </a:r>
            <a:r>
              <a:rPr lang="en-IN" sz="1600" b="1" i="1" spc="-13" dirty="0">
                <a:latin typeface="Times New Roman" pitchFamily="18" charset="0"/>
                <a:cs typeface="Times New Roman" pitchFamily="18" charset="0"/>
              </a:rPr>
              <a:t>s</a:t>
            </a:r>
            <a:r>
              <a:rPr lang="en-IN" sz="1600" b="1" i="1" spc="-77" dirty="0">
                <a:latin typeface="Times New Roman" pitchFamily="18" charset="0"/>
                <a:cs typeface="Times New Roman" pitchFamily="18" charset="0"/>
              </a:rPr>
              <a:t> </a:t>
            </a:r>
            <a:r>
              <a:rPr lang="en-IN" sz="1600" b="1" i="1" spc="-3" dirty="0">
                <a:latin typeface="Times New Roman" pitchFamily="18" charset="0"/>
                <a:cs typeface="Times New Roman" pitchFamily="18" charset="0"/>
              </a:rPr>
              <a:t>a</a:t>
            </a:r>
            <a:r>
              <a:rPr lang="en-IN" sz="1600" b="1" i="1" spc="-13" dirty="0">
                <a:latin typeface="Times New Roman" pitchFamily="18" charset="0"/>
                <a:cs typeface="Times New Roman" pitchFamily="18" charset="0"/>
              </a:rPr>
              <a:t>s</a:t>
            </a:r>
            <a:r>
              <a:rPr lang="en-IN" sz="1600" b="1" i="1" spc="-51" dirty="0">
                <a:latin typeface="Times New Roman" pitchFamily="18" charset="0"/>
                <a:cs typeface="Times New Roman" pitchFamily="18" charset="0"/>
              </a:rPr>
              <a:t> </a:t>
            </a:r>
            <a:r>
              <a:rPr lang="en-IN" sz="1600" b="1" i="1" spc="-3" dirty="0">
                <a:latin typeface="Times New Roman" pitchFamily="18" charset="0"/>
                <a:cs typeface="Times New Roman" pitchFamily="18" charset="0"/>
              </a:rPr>
              <a:t>a</a:t>
            </a:r>
            <a:r>
              <a:rPr lang="en-IN" sz="1600" b="1" i="1" spc="-17" dirty="0">
                <a:latin typeface="Times New Roman" pitchFamily="18" charset="0"/>
                <a:cs typeface="Times New Roman" pitchFamily="18" charset="0"/>
              </a:rPr>
              <a:t>n</a:t>
            </a:r>
            <a:r>
              <a:rPr lang="en-IN" sz="1600" b="1" i="1" spc="-27" dirty="0">
                <a:latin typeface="Times New Roman" pitchFamily="18" charset="0"/>
                <a:cs typeface="Times New Roman" pitchFamily="18" charset="0"/>
              </a:rPr>
              <a:t> </a:t>
            </a:r>
            <a:r>
              <a:rPr lang="en-IN" sz="1600" b="1" i="1" spc="-17" dirty="0">
                <a:latin typeface="Times New Roman" pitchFamily="18" charset="0"/>
                <a:cs typeface="Times New Roman" pitchFamily="18" charset="0"/>
              </a:rPr>
              <a:t>i</a:t>
            </a:r>
            <a:r>
              <a:rPr lang="en-IN" sz="1600" b="1" i="1" spc="-34" dirty="0">
                <a:latin typeface="Times New Roman" pitchFamily="18" charset="0"/>
                <a:cs typeface="Times New Roman" pitchFamily="18" charset="0"/>
              </a:rPr>
              <a:t>nter</a:t>
            </a:r>
            <a:r>
              <a:rPr lang="en-IN" sz="1600" b="1" i="1" spc="-27" dirty="0">
                <a:latin typeface="Times New Roman" pitchFamily="18" charset="0"/>
                <a:cs typeface="Times New Roman" pitchFamily="18" charset="0"/>
              </a:rPr>
              <a:t>f</a:t>
            </a:r>
            <a:r>
              <a:rPr lang="en-IN" sz="1600" b="1" i="1" spc="-34" dirty="0">
                <a:latin typeface="Times New Roman" pitchFamily="18" charset="0"/>
                <a:cs typeface="Times New Roman" pitchFamily="18" charset="0"/>
              </a:rPr>
              <a:t>ac</a:t>
            </a:r>
            <a:r>
              <a:rPr lang="en-IN" sz="1600" b="1" i="1" spc="-17" dirty="0">
                <a:latin typeface="Times New Roman" pitchFamily="18" charset="0"/>
                <a:cs typeface="Times New Roman" pitchFamily="18" charset="0"/>
              </a:rPr>
              <a:t>e</a:t>
            </a:r>
            <a:r>
              <a:rPr lang="en-IN" sz="1600" b="1" i="1" spc="-136"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b</a:t>
            </a:r>
            <a:r>
              <a:rPr lang="en-IN" sz="1600" b="1" i="1" spc="-34" dirty="0">
                <a:latin typeface="Times New Roman" pitchFamily="18" charset="0"/>
                <a:cs typeface="Times New Roman" pitchFamily="18" charset="0"/>
              </a:rPr>
              <a:t>e</a:t>
            </a:r>
            <a:r>
              <a:rPr lang="en-IN" sz="1600" b="1" i="1" spc="-22" dirty="0">
                <a:latin typeface="Times New Roman" pitchFamily="18" charset="0"/>
                <a:cs typeface="Times New Roman" pitchFamily="18" charset="0"/>
              </a:rPr>
              <a:t>tw</a:t>
            </a:r>
            <a:r>
              <a:rPr lang="en-IN" sz="1600" b="1" i="1" spc="-34" dirty="0">
                <a:latin typeface="Times New Roman" pitchFamily="18" charset="0"/>
                <a:cs typeface="Times New Roman" pitchFamily="18" charset="0"/>
              </a:rPr>
              <a:t>e</a:t>
            </a:r>
            <a:r>
              <a:rPr lang="en-IN" sz="1600" b="1" i="1" spc="-17" dirty="0">
                <a:latin typeface="Times New Roman" pitchFamily="18" charset="0"/>
                <a:cs typeface="Times New Roman" pitchFamily="18" charset="0"/>
              </a:rPr>
              <a:t>en</a:t>
            </a:r>
            <a:r>
              <a:rPr lang="en-IN" sz="1600" b="1" i="1" spc="-108"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u</a:t>
            </a:r>
            <a:r>
              <a:rPr lang="en-IN" sz="1600" b="1" i="1" spc="-30" dirty="0">
                <a:latin typeface="Times New Roman" pitchFamily="18" charset="0"/>
                <a:cs typeface="Times New Roman" pitchFamily="18" charset="0"/>
              </a:rPr>
              <a:t>s</a:t>
            </a:r>
            <a:r>
              <a:rPr lang="en-IN" sz="1600" b="1" i="1" spc="-13" dirty="0">
                <a:latin typeface="Times New Roman" pitchFamily="18" charset="0"/>
                <a:cs typeface="Times New Roman" pitchFamily="18" charset="0"/>
              </a:rPr>
              <a:t>er</a:t>
            </a:r>
            <a:r>
              <a:rPr lang="en-IN" sz="1600" b="1" i="1" spc="-8" dirty="0">
                <a:latin typeface="Times New Roman" pitchFamily="18" charset="0"/>
                <a:cs typeface="Times New Roman" pitchFamily="18" charset="0"/>
              </a:rPr>
              <a:t> </a:t>
            </a:r>
            <a:r>
              <a:rPr lang="en-IN" sz="1600" b="1" i="1" spc="-27" dirty="0">
                <a:latin typeface="Times New Roman" pitchFamily="18" charset="0"/>
                <a:cs typeface="Times New Roman" pitchFamily="18" charset="0"/>
              </a:rPr>
              <a:t>an</a:t>
            </a:r>
            <a:r>
              <a:rPr lang="en-IN" sz="1600" b="1" i="1" spc="-17" dirty="0">
                <a:latin typeface="Times New Roman" pitchFamily="18" charset="0"/>
                <a:cs typeface="Times New Roman" pitchFamily="18" charset="0"/>
              </a:rPr>
              <a:t>d</a:t>
            </a:r>
            <a:r>
              <a:rPr lang="en-IN" sz="1600" b="1" i="1" spc="-78" dirty="0">
                <a:latin typeface="Times New Roman" pitchFamily="18" charset="0"/>
                <a:cs typeface="Times New Roman" pitchFamily="18" charset="0"/>
              </a:rPr>
              <a:t> </a:t>
            </a:r>
            <a:r>
              <a:rPr lang="en-IN" sz="1600" b="1" i="1" spc="-6" dirty="0">
                <a:latin typeface="Times New Roman" pitchFamily="18" charset="0"/>
                <a:cs typeface="Times New Roman" pitchFamily="18" charset="0"/>
              </a:rPr>
              <a:t>t</a:t>
            </a:r>
            <a:r>
              <a:rPr lang="en-IN" sz="1600" b="1" i="1" spc="-3" dirty="0">
                <a:latin typeface="Times New Roman" pitchFamily="18" charset="0"/>
                <a:cs typeface="Times New Roman" pitchFamily="18" charset="0"/>
              </a:rPr>
              <a:t>h</a:t>
            </a:r>
            <a:r>
              <a:rPr lang="en-IN" sz="1600" b="1" i="1" spc="-17" dirty="0">
                <a:latin typeface="Times New Roman" pitchFamily="18" charset="0"/>
                <a:cs typeface="Times New Roman" pitchFamily="18" charset="0"/>
              </a:rPr>
              <a:t>e </a:t>
            </a:r>
            <a:r>
              <a:rPr lang="en-IN" sz="1600" b="1" i="1" spc="-22" dirty="0">
                <a:latin typeface="Times New Roman" pitchFamily="18" charset="0"/>
                <a:cs typeface="Times New Roman" pitchFamily="18" charset="0"/>
              </a:rPr>
              <a:t>c</a:t>
            </a:r>
            <a:r>
              <a:rPr lang="en-IN" sz="1600" b="1" i="1" spc="-20" dirty="0">
                <a:latin typeface="Times New Roman" pitchFamily="18" charset="0"/>
                <a:cs typeface="Times New Roman" pitchFamily="18" charset="0"/>
              </a:rPr>
              <a:t>o</a:t>
            </a:r>
            <a:r>
              <a:rPr lang="en-IN" sz="1600" b="1" i="1" spc="-41" dirty="0">
                <a:latin typeface="Times New Roman" pitchFamily="18" charset="0"/>
                <a:cs typeface="Times New Roman" pitchFamily="18" charset="0"/>
              </a:rPr>
              <a:t>m</a:t>
            </a:r>
            <a:r>
              <a:rPr lang="en-IN" sz="1600" b="1" i="1" spc="-20" dirty="0">
                <a:latin typeface="Times New Roman" pitchFamily="18" charset="0"/>
                <a:cs typeface="Times New Roman" pitchFamily="18" charset="0"/>
              </a:rPr>
              <a:t>p</a:t>
            </a:r>
            <a:r>
              <a:rPr lang="en-IN" sz="1600" b="1" i="1" spc="-34" dirty="0">
                <a:latin typeface="Times New Roman" pitchFamily="18" charset="0"/>
                <a:cs typeface="Times New Roman" pitchFamily="18" charset="0"/>
              </a:rPr>
              <a:t>u</a:t>
            </a:r>
            <a:r>
              <a:rPr lang="en-IN" sz="1600" b="1" i="1" spc="-22" dirty="0">
                <a:latin typeface="Times New Roman" pitchFamily="18" charset="0"/>
                <a:cs typeface="Times New Roman" pitchFamily="18" charset="0"/>
              </a:rPr>
              <a:t>t</a:t>
            </a:r>
            <a:r>
              <a:rPr lang="en-IN" sz="1600" b="1" i="1" spc="-13" dirty="0">
                <a:latin typeface="Times New Roman" pitchFamily="18" charset="0"/>
                <a:cs typeface="Times New Roman" pitchFamily="18" charset="0"/>
              </a:rPr>
              <a:t>er</a:t>
            </a:r>
            <a:r>
              <a:rPr lang="en-IN" sz="1600" b="1" i="1" spc="-118" dirty="0">
                <a:latin typeface="Times New Roman" pitchFamily="18" charset="0"/>
                <a:cs typeface="Times New Roman" pitchFamily="18" charset="0"/>
              </a:rPr>
              <a:t> </a:t>
            </a:r>
            <a:r>
              <a:rPr lang="en-IN" sz="1600" b="1" i="1" spc="-27" dirty="0">
                <a:latin typeface="Times New Roman" pitchFamily="18" charset="0"/>
                <a:cs typeface="Times New Roman" pitchFamily="18" charset="0"/>
              </a:rPr>
              <a:t>an</a:t>
            </a:r>
            <a:r>
              <a:rPr lang="en-IN" sz="1600" b="1" i="1" spc="-17" dirty="0">
                <a:latin typeface="Times New Roman" pitchFamily="18" charset="0"/>
                <a:cs typeface="Times New Roman" pitchFamily="18" charset="0"/>
              </a:rPr>
              <a:t>d</a:t>
            </a:r>
            <a:r>
              <a:rPr lang="en-IN" sz="1600" b="1" i="1" spc="-82" dirty="0">
                <a:latin typeface="Times New Roman" pitchFamily="18" charset="0"/>
                <a:cs typeface="Times New Roman" pitchFamily="18" charset="0"/>
              </a:rPr>
              <a:t> </a:t>
            </a:r>
            <a:r>
              <a:rPr lang="en-IN" sz="1600" b="1" i="1" spc="-22" dirty="0">
                <a:latin typeface="Times New Roman" pitchFamily="18" charset="0"/>
                <a:cs typeface="Times New Roman" pitchFamily="18" charset="0"/>
              </a:rPr>
              <a:t>c</a:t>
            </a:r>
            <a:r>
              <a:rPr lang="en-IN" sz="1600" b="1" i="1" spc="-20" dirty="0">
                <a:latin typeface="Times New Roman" pitchFamily="18" charset="0"/>
                <a:cs typeface="Times New Roman" pitchFamily="18" charset="0"/>
              </a:rPr>
              <a:t>o</a:t>
            </a:r>
            <a:r>
              <a:rPr lang="en-IN" sz="1600" b="1" i="1" spc="-41" dirty="0">
                <a:latin typeface="Times New Roman" pitchFamily="18" charset="0"/>
                <a:cs typeface="Times New Roman" pitchFamily="18" charset="0"/>
              </a:rPr>
              <a:t>m</a:t>
            </a:r>
            <a:r>
              <a:rPr lang="en-IN" sz="1600" b="1" i="1" spc="-20" dirty="0">
                <a:latin typeface="Times New Roman" pitchFamily="18" charset="0"/>
                <a:cs typeface="Times New Roman" pitchFamily="18" charset="0"/>
              </a:rPr>
              <a:t>p</a:t>
            </a:r>
            <a:r>
              <a:rPr lang="en-IN" sz="1600" b="1" i="1" spc="-34" dirty="0">
                <a:latin typeface="Times New Roman" pitchFamily="18" charset="0"/>
                <a:cs typeface="Times New Roman" pitchFamily="18" charset="0"/>
              </a:rPr>
              <a:t>u</a:t>
            </a:r>
            <a:r>
              <a:rPr lang="en-IN" sz="1600" b="1" i="1" spc="-22" dirty="0">
                <a:latin typeface="Times New Roman" pitchFamily="18" charset="0"/>
                <a:cs typeface="Times New Roman" pitchFamily="18" charset="0"/>
              </a:rPr>
              <a:t>t</a:t>
            </a:r>
            <a:r>
              <a:rPr lang="en-IN" sz="1600" b="1" i="1" spc="-13" dirty="0">
                <a:latin typeface="Times New Roman" pitchFamily="18" charset="0"/>
                <a:cs typeface="Times New Roman" pitchFamily="18" charset="0"/>
              </a:rPr>
              <a:t>er</a:t>
            </a:r>
            <a:r>
              <a:rPr lang="en-IN" sz="1600" b="1" i="1" spc="-94"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hard</a:t>
            </a:r>
            <a:r>
              <a:rPr lang="en-IN" sz="1600" b="1" i="1" spc="-41" dirty="0">
                <a:latin typeface="Times New Roman" pitchFamily="18" charset="0"/>
                <a:cs typeface="Times New Roman" pitchFamily="18" charset="0"/>
              </a:rPr>
              <a:t>w</a:t>
            </a:r>
            <a:r>
              <a:rPr lang="en-IN" sz="1600" b="1" i="1" spc="-34" dirty="0">
                <a:latin typeface="Times New Roman" pitchFamily="18" charset="0"/>
                <a:cs typeface="Times New Roman" pitchFamily="18" charset="0"/>
              </a:rPr>
              <a:t>are</a:t>
            </a:r>
            <a:r>
              <a:rPr lang="en-IN" sz="1600" b="1" i="1" spc="-1" dirty="0">
                <a:latin typeface="Times New Roman" pitchFamily="18" charset="0"/>
                <a:cs typeface="Times New Roman" pitchFamily="18" charset="0"/>
              </a:rPr>
              <a:t>.</a:t>
            </a:r>
            <a:endParaRPr lang="en-IN" sz="1600" b="1" spc="-1" dirty="0">
              <a:latin typeface="Times New Roman" pitchFamily="18" charset="0"/>
              <a:cs typeface="Times New Roman" pitchFamily="18" charset="0"/>
            </a:endParaRPr>
          </a:p>
          <a:p>
            <a:pPr marL="351831" indent="-342719" algn="just">
              <a:spcBef>
                <a:spcPts val="769"/>
              </a:spcBef>
              <a:buFont typeface="Arial"/>
              <a:buChar char="•"/>
            </a:pPr>
            <a:r>
              <a:rPr lang="en-IN" sz="1600" b="1" i="1" spc="-20" dirty="0">
                <a:latin typeface="Times New Roman" pitchFamily="18" charset="0"/>
                <a:cs typeface="Times New Roman" pitchFamily="18" charset="0"/>
              </a:rPr>
              <a:t>T</a:t>
            </a:r>
            <a:r>
              <a:rPr lang="en-IN" sz="1600" b="1" i="1" spc="-30" dirty="0">
                <a:latin typeface="Times New Roman" pitchFamily="18" charset="0"/>
                <a:cs typeface="Times New Roman" pitchFamily="18" charset="0"/>
              </a:rPr>
              <a:t>h</a:t>
            </a:r>
            <a:r>
              <a:rPr lang="en-IN" sz="1600" b="1" i="1" spc="-17" dirty="0">
                <a:latin typeface="Times New Roman" pitchFamily="18" charset="0"/>
                <a:cs typeface="Times New Roman" pitchFamily="18" charset="0"/>
              </a:rPr>
              <a:t>e</a:t>
            </a:r>
            <a:r>
              <a:rPr lang="en-IN" sz="1600" b="1" i="1" spc="-77" dirty="0">
                <a:latin typeface="Times New Roman" pitchFamily="18" charset="0"/>
                <a:cs typeface="Times New Roman" pitchFamily="18" charset="0"/>
              </a:rPr>
              <a:t> </a:t>
            </a:r>
            <a:r>
              <a:rPr lang="en-IN" sz="1600" b="1" i="1" spc="-30" dirty="0">
                <a:latin typeface="Times New Roman" pitchFamily="18" charset="0"/>
                <a:cs typeface="Times New Roman" pitchFamily="18" charset="0"/>
              </a:rPr>
              <a:t>p</a:t>
            </a:r>
            <a:r>
              <a:rPr lang="en-IN" sz="1600" b="1" i="1" spc="-20" dirty="0">
                <a:latin typeface="Times New Roman" pitchFamily="18" charset="0"/>
                <a:cs typeface="Times New Roman" pitchFamily="18" charset="0"/>
              </a:rPr>
              <a:t>u</a:t>
            </a:r>
            <a:r>
              <a:rPr lang="en-IN" sz="1600" b="1" i="1" spc="-34" dirty="0">
                <a:latin typeface="Times New Roman" pitchFamily="18" charset="0"/>
                <a:cs typeface="Times New Roman" pitchFamily="18" charset="0"/>
              </a:rPr>
              <a:t>r</a:t>
            </a:r>
            <a:r>
              <a:rPr lang="en-IN" sz="1600" b="1" i="1" spc="-20" dirty="0">
                <a:latin typeface="Times New Roman" pitchFamily="18" charset="0"/>
                <a:cs typeface="Times New Roman" pitchFamily="18" charset="0"/>
              </a:rPr>
              <a:t>p</a:t>
            </a:r>
            <a:r>
              <a:rPr lang="en-IN" sz="1600" b="1" i="1" spc="-30" dirty="0">
                <a:latin typeface="Times New Roman" pitchFamily="18" charset="0"/>
                <a:cs typeface="Times New Roman" pitchFamily="18" charset="0"/>
              </a:rPr>
              <a:t>o</a:t>
            </a:r>
            <a:r>
              <a:rPr lang="en-IN" sz="1600" b="1" i="1" spc="-17" dirty="0">
                <a:latin typeface="Times New Roman" pitchFamily="18" charset="0"/>
                <a:cs typeface="Times New Roman" pitchFamily="18" charset="0"/>
              </a:rPr>
              <a:t>se</a:t>
            </a:r>
            <a:r>
              <a:rPr lang="en-IN" sz="1600" b="1" i="1" spc="-77"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o</a:t>
            </a:r>
            <a:r>
              <a:rPr lang="en-IN" sz="1600" b="1" i="1" spc="-8" dirty="0">
                <a:latin typeface="Times New Roman" pitchFamily="18" charset="0"/>
                <a:cs typeface="Times New Roman" pitchFamily="18" charset="0"/>
              </a:rPr>
              <a:t>f</a:t>
            </a:r>
            <a:r>
              <a:rPr lang="en-IN" sz="1600" b="1" i="1" spc="-90" dirty="0">
                <a:latin typeface="Times New Roman" pitchFamily="18" charset="0"/>
                <a:cs typeface="Times New Roman" pitchFamily="18" charset="0"/>
              </a:rPr>
              <a:t> </a:t>
            </a:r>
            <a:r>
              <a:rPr lang="en-IN" sz="1600" b="1" i="1" spc="-30" dirty="0">
                <a:latin typeface="Times New Roman" pitchFamily="18" charset="0"/>
                <a:cs typeface="Times New Roman" pitchFamily="18" charset="0"/>
              </a:rPr>
              <a:t>a</a:t>
            </a:r>
            <a:r>
              <a:rPr lang="en-IN" sz="1600" b="1" i="1" spc="-17" dirty="0">
                <a:latin typeface="Times New Roman" pitchFamily="18" charset="0"/>
                <a:cs typeface="Times New Roman" pitchFamily="18" charset="0"/>
              </a:rPr>
              <a:t>n</a:t>
            </a:r>
            <a:r>
              <a:rPr lang="en-IN" sz="1600" b="1" i="1" spc="-82" dirty="0">
                <a:latin typeface="Times New Roman" pitchFamily="18" charset="0"/>
                <a:cs typeface="Times New Roman" pitchFamily="18" charset="0"/>
              </a:rPr>
              <a:t> </a:t>
            </a:r>
            <a:r>
              <a:rPr lang="en-IN" sz="1600" b="1" i="1" spc="-30" dirty="0">
                <a:latin typeface="Times New Roman" pitchFamily="18" charset="0"/>
                <a:cs typeface="Times New Roman" pitchFamily="18" charset="0"/>
              </a:rPr>
              <a:t>o</a:t>
            </a:r>
            <a:r>
              <a:rPr lang="en-IN" sz="1600" b="1" i="1" spc="-34" dirty="0">
                <a:latin typeface="Times New Roman" pitchFamily="18" charset="0"/>
                <a:cs typeface="Times New Roman" pitchFamily="18" charset="0"/>
              </a:rPr>
              <a:t>perat</a:t>
            </a:r>
            <a:r>
              <a:rPr lang="en-IN" sz="1600" b="1" i="1" spc="-17" dirty="0">
                <a:latin typeface="Times New Roman" pitchFamily="18" charset="0"/>
                <a:cs typeface="Times New Roman" pitchFamily="18" charset="0"/>
              </a:rPr>
              <a:t>i</a:t>
            </a:r>
            <a:r>
              <a:rPr lang="en-IN" sz="1600" b="1" i="1" spc="-34" dirty="0">
                <a:latin typeface="Times New Roman" pitchFamily="18" charset="0"/>
                <a:cs typeface="Times New Roman" pitchFamily="18" charset="0"/>
              </a:rPr>
              <a:t>n</a:t>
            </a:r>
            <a:r>
              <a:rPr lang="en-IN" sz="1600" b="1" i="1" spc="-17" dirty="0">
                <a:latin typeface="Times New Roman" pitchFamily="18" charset="0"/>
                <a:cs typeface="Times New Roman" pitchFamily="18" charset="0"/>
              </a:rPr>
              <a:t>g</a:t>
            </a:r>
            <a:r>
              <a:rPr lang="en-IN" sz="1600" b="1" i="1" spc="-90" dirty="0">
                <a:latin typeface="Times New Roman" pitchFamily="18" charset="0"/>
                <a:cs typeface="Times New Roman" pitchFamily="18" charset="0"/>
              </a:rPr>
              <a:t> </a:t>
            </a:r>
            <a:r>
              <a:rPr lang="en-IN" sz="1600" b="1" i="1" spc="-49" dirty="0">
                <a:latin typeface="Times New Roman" pitchFamily="18" charset="0"/>
                <a:cs typeface="Times New Roman" pitchFamily="18" charset="0"/>
              </a:rPr>
              <a:t>s</a:t>
            </a:r>
            <a:r>
              <a:rPr lang="en-IN" sz="1600" b="1" i="1" spc="-54" dirty="0">
                <a:latin typeface="Times New Roman" pitchFamily="18" charset="0"/>
                <a:cs typeface="Times New Roman" pitchFamily="18" charset="0"/>
              </a:rPr>
              <a:t>y</a:t>
            </a:r>
            <a:r>
              <a:rPr lang="en-IN" sz="1600" b="1" i="1" spc="-49" dirty="0">
                <a:latin typeface="Times New Roman" pitchFamily="18" charset="0"/>
                <a:cs typeface="Times New Roman" pitchFamily="18" charset="0"/>
              </a:rPr>
              <a:t>s</a:t>
            </a:r>
            <a:r>
              <a:rPr lang="en-IN" sz="1600" b="1" i="1" spc="-51" dirty="0">
                <a:latin typeface="Times New Roman" pitchFamily="18" charset="0"/>
                <a:cs typeface="Times New Roman" pitchFamily="18" charset="0"/>
              </a:rPr>
              <a:t>te</a:t>
            </a:r>
            <a:r>
              <a:rPr lang="en-IN" sz="1600" b="1" i="1" spc="-27" dirty="0">
                <a:latin typeface="Times New Roman" pitchFamily="18" charset="0"/>
                <a:cs typeface="Times New Roman" pitchFamily="18" charset="0"/>
              </a:rPr>
              <a:t>m</a:t>
            </a:r>
            <a:r>
              <a:rPr lang="en-IN" sz="1600" b="1" i="1" spc="-110" dirty="0">
                <a:latin typeface="Times New Roman" pitchFamily="18" charset="0"/>
                <a:cs typeface="Times New Roman" pitchFamily="18" charset="0"/>
              </a:rPr>
              <a:t> </a:t>
            </a:r>
            <a:r>
              <a:rPr lang="en-IN" sz="1600" b="1" i="1" spc="13" dirty="0">
                <a:latin typeface="Times New Roman" pitchFamily="18" charset="0"/>
                <a:cs typeface="Times New Roman" pitchFamily="18" charset="0"/>
              </a:rPr>
              <a:t>i</a:t>
            </a:r>
            <a:r>
              <a:rPr lang="en-IN" sz="1600" b="1" i="1" spc="-13" dirty="0">
                <a:latin typeface="Times New Roman" pitchFamily="18" charset="0"/>
                <a:cs typeface="Times New Roman" pitchFamily="18" charset="0"/>
              </a:rPr>
              <a:t>s</a:t>
            </a:r>
            <a:r>
              <a:rPr lang="en-IN" sz="1600" b="1" i="1" spc="-37"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t</a:t>
            </a:r>
            <a:r>
              <a:rPr lang="en-IN" sz="1600" b="1" i="1" spc="-17" dirty="0">
                <a:latin typeface="Times New Roman" pitchFamily="18" charset="0"/>
                <a:cs typeface="Times New Roman" pitchFamily="18" charset="0"/>
              </a:rPr>
              <a:t>o</a:t>
            </a:r>
            <a:r>
              <a:rPr lang="en-IN" sz="1600" b="1" i="1" spc="-8"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p</a:t>
            </a:r>
            <a:r>
              <a:rPr lang="en-IN" sz="1600" b="1" i="1" spc="-34" dirty="0">
                <a:latin typeface="Times New Roman" pitchFamily="18" charset="0"/>
                <a:cs typeface="Times New Roman" pitchFamily="18" charset="0"/>
              </a:rPr>
              <a:t>r</a:t>
            </a:r>
            <a:r>
              <a:rPr lang="en-IN" sz="1600" b="1" i="1" spc="-20" dirty="0">
                <a:latin typeface="Times New Roman" pitchFamily="18" charset="0"/>
                <a:cs typeface="Times New Roman" pitchFamily="18" charset="0"/>
              </a:rPr>
              <a:t>o</a:t>
            </a:r>
            <a:r>
              <a:rPr lang="en-IN" sz="1600" b="1" i="1" spc="-27" dirty="0">
                <a:latin typeface="Times New Roman" pitchFamily="18" charset="0"/>
                <a:cs typeface="Times New Roman" pitchFamily="18" charset="0"/>
              </a:rPr>
              <a:t>v</a:t>
            </a:r>
            <a:r>
              <a:rPr lang="en-IN" sz="1600" b="1" i="1" spc="-1" dirty="0">
                <a:latin typeface="Times New Roman" pitchFamily="18" charset="0"/>
                <a:cs typeface="Times New Roman" pitchFamily="18" charset="0"/>
              </a:rPr>
              <a:t>i</a:t>
            </a:r>
            <a:r>
              <a:rPr lang="en-IN" sz="1600" b="1" i="1" spc="-34" dirty="0">
                <a:latin typeface="Times New Roman" pitchFamily="18" charset="0"/>
                <a:cs typeface="Times New Roman" pitchFamily="18" charset="0"/>
              </a:rPr>
              <a:t>d</a:t>
            </a:r>
            <a:r>
              <a:rPr lang="en-IN" sz="1600" b="1" i="1" spc="-17" dirty="0">
                <a:latin typeface="Times New Roman" pitchFamily="18" charset="0"/>
                <a:cs typeface="Times New Roman" pitchFamily="18" charset="0"/>
              </a:rPr>
              <a:t>e</a:t>
            </a:r>
            <a:r>
              <a:rPr lang="en-IN" sz="1600" b="1" i="1" spc="-108" dirty="0">
                <a:latin typeface="Times New Roman" pitchFamily="18" charset="0"/>
                <a:cs typeface="Times New Roman" pitchFamily="18" charset="0"/>
              </a:rPr>
              <a:t> </a:t>
            </a:r>
            <a:r>
              <a:rPr lang="en-IN" sz="1600" b="1" i="1" spc="-3" dirty="0">
                <a:latin typeface="Times New Roman" pitchFamily="18" charset="0"/>
                <a:cs typeface="Times New Roman" pitchFamily="18" charset="0"/>
              </a:rPr>
              <a:t>a</a:t>
            </a:r>
            <a:r>
              <a:rPr lang="en-IN" sz="1600" b="1" i="1" spc="-17" dirty="0">
                <a:latin typeface="Times New Roman" pitchFamily="18" charset="0"/>
                <a:cs typeface="Times New Roman" pitchFamily="18" charset="0"/>
              </a:rPr>
              <a:t>n</a:t>
            </a:r>
            <a:r>
              <a:rPr lang="en-IN" sz="1600" b="1" i="1" spc="-41"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env</a:t>
            </a:r>
            <a:r>
              <a:rPr lang="en-IN" sz="1600" b="1" i="1" spc="-17" dirty="0">
                <a:latin typeface="Times New Roman" pitchFamily="18" charset="0"/>
                <a:cs typeface="Times New Roman" pitchFamily="18" charset="0"/>
              </a:rPr>
              <a:t>i</a:t>
            </a:r>
            <a:r>
              <a:rPr lang="en-IN" sz="1600" b="1" i="1" spc="-34" dirty="0">
                <a:latin typeface="Times New Roman" pitchFamily="18" charset="0"/>
                <a:cs typeface="Times New Roman" pitchFamily="18" charset="0"/>
              </a:rPr>
              <a:t>r</a:t>
            </a:r>
            <a:r>
              <a:rPr lang="en-IN" sz="1600" b="1" i="1" spc="-30" dirty="0">
                <a:latin typeface="Times New Roman" pitchFamily="18" charset="0"/>
                <a:cs typeface="Times New Roman" pitchFamily="18" charset="0"/>
              </a:rPr>
              <a:t>o</a:t>
            </a:r>
            <a:r>
              <a:rPr lang="en-IN" sz="1600" b="1" i="1" spc="-34" dirty="0">
                <a:latin typeface="Times New Roman" pitchFamily="18" charset="0"/>
                <a:cs typeface="Times New Roman" pitchFamily="18" charset="0"/>
              </a:rPr>
              <a:t>n</a:t>
            </a:r>
            <a:r>
              <a:rPr lang="en-IN" sz="1600" b="1" i="1" spc="-44" dirty="0">
                <a:latin typeface="Times New Roman" pitchFamily="18" charset="0"/>
                <a:cs typeface="Times New Roman" pitchFamily="18" charset="0"/>
              </a:rPr>
              <a:t>m</a:t>
            </a:r>
            <a:r>
              <a:rPr lang="en-IN" sz="1600" b="1" i="1" spc="-34" dirty="0">
                <a:latin typeface="Times New Roman" pitchFamily="18" charset="0"/>
                <a:cs typeface="Times New Roman" pitchFamily="18" charset="0"/>
              </a:rPr>
              <a:t>en</a:t>
            </a:r>
            <a:r>
              <a:rPr lang="en-IN" sz="1600" b="1" i="1" spc="-13" dirty="0">
                <a:latin typeface="Times New Roman" pitchFamily="18" charset="0"/>
                <a:cs typeface="Times New Roman" pitchFamily="18" charset="0"/>
              </a:rPr>
              <a:t>t</a:t>
            </a:r>
            <a:r>
              <a:rPr lang="en-IN" sz="1600" b="1" i="1" spc="-94" dirty="0">
                <a:latin typeface="Times New Roman" pitchFamily="18" charset="0"/>
                <a:cs typeface="Times New Roman" pitchFamily="18" charset="0"/>
              </a:rPr>
              <a:t> </a:t>
            </a:r>
            <a:r>
              <a:rPr lang="en-IN" sz="1600" b="1" i="1" spc="13" dirty="0">
                <a:latin typeface="Times New Roman" pitchFamily="18" charset="0"/>
                <a:cs typeface="Times New Roman" pitchFamily="18" charset="0"/>
              </a:rPr>
              <a:t>i</a:t>
            </a:r>
            <a:r>
              <a:rPr lang="en-IN" sz="1600" b="1" i="1" spc="-17" dirty="0">
                <a:latin typeface="Times New Roman" pitchFamily="18" charset="0"/>
                <a:cs typeface="Times New Roman" pitchFamily="18" charset="0"/>
              </a:rPr>
              <a:t>n</a:t>
            </a:r>
            <a:r>
              <a:rPr lang="en-IN" sz="1600" b="1" i="1" spc="-49" dirty="0">
                <a:latin typeface="Times New Roman" pitchFamily="18" charset="0"/>
                <a:cs typeface="Times New Roman" pitchFamily="18" charset="0"/>
              </a:rPr>
              <a:t> </a:t>
            </a:r>
            <a:r>
              <a:rPr lang="en-IN" sz="1600" b="1" i="1" spc="-8" dirty="0">
                <a:latin typeface="Times New Roman" pitchFamily="18" charset="0"/>
                <a:cs typeface="Times New Roman" pitchFamily="18" charset="0"/>
              </a:rPr>
              <a:t>w</a:t>
            </a:r>
            <a:r>
              <a:rPr lang="en-IN" sz="1600" b="1" i="1" spc="-3" dirty="0">
                <a:latin typeface="Times New Roman" pitchFamily="18" charset="0"/>
                <a:cs typeface="Times New Roman" pitchFamily="18" charset="0"/>
              </a:rPr>
              <a:t>h</a:t>
            </a:r>
            <a:r>
              <a:rPr lang="en-IN" sz="1600" b="1" i="1" spc="13" dirty="0">
                <a:latin typeface="Times New Roman" pitchFamily="18" charset="0"/>
                <a:cs typeface="Times New Roman" pitchFamily="18" charset="0"/>
              </a:rPr>
              <a:t>i</a:t>
            </a:r>
            <a:r>
              <a:rPr lang="en-IN" sz="1600" b="1" i="1" spc="-6" dirty="0">
                <a:latin typeface="Times New Roman" pitchFamily="18" charset="0"/>
                <a:cs typeface="Times New Roman" pitchFamily="18" charset="0"/>
              </a:rPr>
              <a:t>c</a:t>
            </a:r>
            <a:r>
              <a:rPr lang="en-IN" sz="1600" b="1" i="1" spc="-17" dirty="0">
                <a:latin typeface="Times New Roman" pitchFamily="18" charset="0"/>
                <a:cs typeface="Times New Roman" pitchFamily="18" charset="0"/>
              </a:rPr>
              <a:t>h</a:t>
            </a:r>
            <a:r>
              <a:rPr lang="en-IN" sz="1600" b="1" i="1" spc="-37"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A</a:t>
            </a:r>
            <a:r>
              <a:rPr lang="en-IN" sz="1600" b="1" i="1" spc="-8" dirty="0">
                <a:latin typeface="Times New Roman" pitchFamily="18" charset="0"/>
                <a:cs typeface="Times New Roman" pitchFamily="18" charset="0"/>
              </a:rPr>
              <a:t> </a:t>
            </a:r>
            <a:r>
              <a:rPr lang="en-IN" sz="1600" b="1" i="1" spc="-20" dirty="0">
                <a:latin typeface="Times New Roman" pitchFamily="18" charset="0"/>
                <a:cs typeface="Times New Roman" pitchFamily="18" charset="0"/>
              </a:rPr>
              <a:t>u</a:t>
            </a:r>
            <a:r>
              <a:rPr lang="en-IN" sz="1600" b="1" i="1" spc="-30" dirty="0">
                <a:latin typeface="Times New Roman" pitchFamily="18" charset="0"/>
                <a:cs typeface="Times New Roman" pitchFamily="18" charset="0"/>
              </a:rPr>
              <a:t>s</a:t>
            </a:r>
            <a:r>
              <a:rPr lang="en-IN" sz="1600" b="1" i="1" spc="-13" dirty="0">
                <a:latin typeface="Times New Roman" pitchFamily="18" charset="0"/>
                <a:cs typeface="Times New Roman" pitchFamily="18" charset="0"/>
              </a:rPr>
              <a:t>er</a:t>
            </a:r>
            <a:r>
              <a:rPr lang="en-IN" sz="1600" b="1" i="1" spc="-82"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ca</a:t>
            </a:r>
            <a:r>
              <a:rPr lang="en-IN" sz="1600" b="1" i="1" spc="-17" dirty="0">
                <a:latin typeface="Times New Roman" pitchFamily="18" charset="0"/>
                <a:cs typeface="Times New Roman" pitchFamily="18" charset="0"/>
              </a:rPr>
              <a:t>n</a:t>
            </a:r>
            <a:r>
              <a:rPr lang="en-IN" sz="1600" b="1" i="1" spc="-8" dirty="0">
                <a:latin typeface="Times New Roman" pitchFamily="18" charset="0"/>
                <a:cs typeface="Times New Roman" pitchFamily="18" charset="0"/>
              </a:rPr>
              <a:t> </a:t>
            </a:r>
            <a:r>
              <a:rPr lang="en-IN" sz="1600" b="1" i="1" spc="-41" dirty="0">
                <a:latin typeface="Times New Roman" pitchFamily="18" charset="0"/>
                <a:cs typeface="Times New Roman" pitchFamily="18" charset="0"/>
              </a:rPr>
              <a:t>exe</a:t>
            </a:r>
            <a:r>
              <a:rPr lang="en-IN" sz="1600" b="1" i="1" spc="-44" dirty="0">
                <a:latin typeface="Times New Roman" pitchFamily="18" charset="0"/>
                <a:cs typeface="Times New Roman" pitchFamily="18" charset="0"/>
              </a:rPr>
              <a:t>cut</a:t>
            </a:r>
            <a:r>
              <a:rPr lang="en-IN" sz="1600" b="1" i="1" spc="-17" dirty="0">
                <a:latin typeface="Times New Roman" pitchFamily="18" charset="0"/>
                <a:cs typeface="Times New Roman" pitchFamily="18" charset="0"/>
              </a:rPr>
              <a:t>e</a:t>
            </a:r>
            <a:r>
              <a:rPr lang="en-IN" sz="1600" b="1" i="1" spc="-122"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pr</a:t>
            </a:r>
            <a:r>
              <a:rPr lang="en-IN" sz="1600" b="1" i="1" spc="-13" dirty="0">
                <a:latin typeface="Times New Roman" pitchFamily="18" charset="0"/>
                <a:cs typeface="Times New Roman" pitchFamily="18" charset="0"/>
              </a:rPr>
              <a:t>o</a:t>
            </a:r>
            <a:r>
              <a:rPr lang="en-IN" sz="1600" b="1" i="1" spc="-34" dirty="0">
                <a:latin typeface="Times New Roman" pitchFamily="18" charset="0"/>
                <a:cs typeface="Times New Roman" pitchFamily="18" charset="0"/>
              </a:rPr>
              <a:t>gra</a:t>
            </a:r>
            <a:r>
              <a:rPr lang="en-IN" sz="1600" b="1" i="1" spc="-49" dirty="0">
                <a:latin typeface="Times New Roman" pitchFamily="18" charset="0"/>
                <a:cs typeface="Times New Roman" pitchFamily="18" charset="0"/>
              </a:rPr>
              <a:t>m</a:t>
            </a:r>
            <a:r>
              <a:rPr lang="en-IN" sz="1600" b="1" i="1" spc="-1" dirty="0">
                <a:latin typeface="Times New Roman" pitchFamily="18" charset="0"/>
                <a:cs typeface="Times New Roman" pitchFamily="18" charset="0"/>
              </a:rPr>
              <a:t>s</a:t>
            </a:r>
            <a:r>
              <a:rPr lang="en-IN" sz="1600" b="1" i="1" spc="-136" dirty="0">
                <a:latin typeface="Times New Roman" pitchFamily="18" charset="0"/>
                <a:cs typeface="Times New Roman" pitchFamily="18" charset="0"/>
              </a:rPr>
              <a:t> </a:t>
            </a:r>
            <a:r>
              <a:rPr lang="en-IN" sz="1600" b="1" i="1" spc="13" dirty="0">
                <a:latin typeface="Times New Roman" pitchFamily="18" charset="0"/>
                <a:cs typeface="Times New Roman" pitchFamily="18" charset="0"/>
              </a:rPr>
              <a:t>i</a:t>
            </a:r>
            <a:r>
              <a:rPr lang="en-IN" sz="1600" b="1" i="1" spc="-17" dirty="0">
                <a:latin typeface="Times New Roman" pitchFamily="18" charset="0"/>
                <a:cs typeface="Times New Roman" pitchFamily="18" charset="0"/>
              </a:rPr>
              <a:t>n</a:t>
            </a:r>
            <a:r>
              <a:rPr lang="en-IN" sz="1600" b="1" i="1" spc="-51" dirty="0">
                <a:latin typeface="Times New Roman" pitchFamily="18" charset="0"/>
                <a:cs typeface="Times New Roman" pitchFamily="18" charset="0"/>
              </a:rPr>
              <a:t> </a:t>
            </a:r>
            <a:r>
              <a:rPr lang="en-IN" sz="1600" b="1" i="1" spc="-17" dirty="0">
                <a:latin typeface="Times New Roman" pitchFamily="18" charset="0"/>
                <a:cs typeface="Times New Roman" pitchFamily="18" charset="0"/>
              </a:rPr>
              <a:t>a</a:t>
            </a:r>
            <a:r>
              <a:rPr lang="en-IN" sz="1600" b="1" i="1" spc="-30" dirty="0">
                <a:latin typeface="Times New Roman" pitchFamily="18" charset="0"/>
                <a:cs typeface="Times New Roman" pitchFamily="18" charset="0"/>
              </a:rPr>
              <a:t> </a:t>
            </a:r>
            <a:r>
              <a:rPr lang="en-IN" sz="1600" b="1" i="1" spc="-34" dirty="0">
                <a:latin typeface="Times New Roman" pitchFamily="18" charset="0"/>
                <a:cs typeface="Times New Roman" pitchFamily="18" charset="0"/>
              </a:rPr>
              <a:t>c</a:t>
            </a:r>
            <a:r>
              <a:rPr lang="en-IN" sz="1600" b="1" i="1" spc="-13" dirty="0">
                <a:latin typeface="Times New Roman" pitchFamily="18" charset="0"/>
                <a:cs typeface="Times New Roman" pitchFamily="18" charset="0"/>
              </a:rPr>
              <a:t>o</a:t>
            </a:r>
            <a:r>
              <a:rPr lang="en-IN" sz="1600" b="1" i="1" spc="-34" dirty="0">
                <a:latin typeface="Times New Roman" pitchFamily="18" charset="0"/>
                <a:cs typeface="Times New Roman" pitchFamily="18" charset="0"/>
              </a:rPr>
              <a:t>nv</a:t>
            </a:r>
            <a:r>
              <a:rPr lang="en-IN" sz="1600" b="1" i="1" spc="-37" dirty="0">
                <a:latin typeface="Times New Roman" pitchFamily="18" charset="0"/>
                <a:cs typeface="Times New Roman" pitchFamily="18" charset="0"/>
              </a:rPr>
              <a:t>e</a:t>
            </a:r>
            <a:r>
              <a:rPr lang="en-IN" sz="1600" b="1" i="1" spc="-34" dirty="0">
                <a:latin typeface="Times New Roman" pitchFamily="18" charset="0"/>
                <a:cs typeface="Times New Roman" pitchFamily="18" charset="0"/>
              </a:rPr>
              <a:t>n</a:t>
            </a:r>
            <a:r>
              <a:rPr lang="en-IN" sz="1600" b="1" i="1" spc="-20" dirty="0">
                <a:latin typeface="Times New Roman" pitchFamily="18" charset="0"/>
                <a:cs typeface="Times New Roman" pitchFamily="18" charset="0"/>
              </a:rPr>
              <a:t>i</a:t>
            </a:r>
            <a:r>
              <a:rPr lang="en-IN" sz="1600" b="1" i="1" spc="-37" dirty="0">
                <a:latin typeface="Times New Roman" pitchFamily="18" charset="0"/>
                <a:cs typeface="Times New Roman" pitchFamily="18" charset="0"/>
              </a:rPr>
              <a:t>e</a:t>
            </a:r>
            <a:r>
              <a:rPr lang="en-IN" sz="1600" b="1" i="1" spc="-34" dirty="0">
                <a:latin typeface="Times New Roman" pitchFamily="18" charset="0"/>
                <a:cs typeface="Times New Roman" pitchFamily="18" charset="0"/>
              </a:rPr>
              <a:t>n</a:t>
            </a:r>
            <a:r>
              <a:rPr lang="en-IN" sz="1600" b="1" i="1" spc="-13" dirty="0">
                <a:latin typeface="Times New Roman" pitchFamily="18" charset="0"/>
                <a:cs typeface="Times New Roman" pitchFamily="18" charset="0"/>
              </a:rPr>
              <a:t>t</a:t>
            </a:r>
            <a:r>
              <a:rPr lang="en-IN" sz="1600" b="1" i="1" spc="-101" dirty="0">
                <a:latin typeface="Times New Roman" pitchFamily="18" charset="0"/>
                <a:cs typeface="Times New Roman" pitchFamily="18" charset="0"/>
              </a:rPr>
              <a:t> </a:t>
            </a:r>
            <a:r>
              <a:rPr lang="en-IN" sz="1600" b="1" i="1" spc="-17" dirty="0">
                <a:latin typeface="Times New Roman" pitchFamily="18" charset="0"/>
                <a:cs typeface="Times New Roman" pitchFamily="18" charset="0"/>
              </a:rPr>
              <a:t>m</a:t>
            </a:r>
            <a:r>
              <a:rPr lang="en-IN" sz="1600" b="1" i="1" spc="-6" dirty="0">
                <a:latin typeface="Times New Roman" pitchFamily="18" charset="0"/>
                <a:cs typeface="Times New Roman" pitchFamily="18" charset="0"/>
              </a:rPr>
              <a:t>ann</a:t>
            </a:r>
            <a:r>
              <a:rPr lang="en-IN" sz="1600" b="1" i="1" spc="-3" dirty="0">
                <a:latin typeface="Times New Roman" pitchFamily="18" charset="0"/>
                <a:cs typeface="Times New Roman" pitchFamily="18" charset="0"/>
              </a:rPr>
              <a:t>e</a:t>
            </a:r>
            <a:r>
              <a:rPr lang="en-IN" sz="1600" b="1" i="1" spc="-13" dirty="0">
                <a:latin typeface="Times New Roman" pitchFamily="18" charset="0"/>
                <a:cs typeface="Times New Roman" pitchFamily="18" charset="0"/>
              </a:rPr>
              <a:t>r</a:t>
            </a:r>
            <a:endParaRPr lang="en-IN" sz="1600" b="1" spc="-1" dirty="0">
              <a:latin typeface="Times New Roman" pitchFamily="18" charset="0"/>
              <a:cs typeface="Times New Roman" pitchFamily="18" charset="0"/>
            </a:endParaRPr>
          </a:p>
        </p:txBody>
      </p:sp>
      <p:sp>
        <p:nvSpPr>
          <p:cNvPr id="8" name="Rectangle 7"/>
          <p:cNvSpPr/>
          <p:nvPr/>
        </p:nvSpPr>
        <p:spPr>
          <a:xfrm>
            <a:off x="232173" y="1768079"/>
            <a:ext cx="8711240" cy="5170646"/>
          </a:xfrm>
          <a:prstGeom prst="rect">
            <a:avLst/>
          </a:prstGeom>
        </p:spPr>
        <p:txBody>
          <a:bodyPr wrap="square">
            <a:spAutoFit/>
          </a:bodyPr>
          <a:lstStyle/>
          <a:p>
            <a:pPr algn="just"/>
            <a:r>
              <a:rPr lang="en-US" b="1" dirty="0">
                <a:latin typeface="Metropolis" panose="00000500000000000000" pitchFamily="50" charset="0"/>
                <a:cs typeface="Times New Roman" pitchFamily="18" charset="0"/>
              </a:rPr>
              <a:t>1) Single User Operating system</a:t>
            </a:r>
          </a:p>
          <a:p>
            <a:pPr algn="just"/>
            <a:r>
              <a:rPr lang="en-US" dirty="0">
                <a:latin typeface="Metropolis" panose="00000500000000000000" pitchFamily="50" charset="0"/>
                <a:cs typeface="Times New Roman" pitchFamily="18" charset="0"/>
              </a:rPr>
              <a:t>An operating system that allows a single person to use or access a computer at a time is called single user operating system. For example, DOS and Windows 95 are single user operating systems.</a:t>
            </a:r>
          </a:p>
          <a:p>
            <a:pPr algn="just"/>
            <a:endParaRPr lang="en-US" sz="1000" b="1" dirty="0">
              <a:latin typeface="Metropolis" panose="00000500000000000000" pitchFamily="50" charset="0"/>
              <a:cs typeface="Times New Roman" pitchFamily="18" charset="0"/>
            </a:endParaRPr>
          </a:p>
          <a:p>
            <a:pPr algn="just"/>
            <a:r>
              <a:rPr lang="en-US" b="1" dirty="0">
                <a:latin typeface="Metropolis" panose="00000500000000000000" pitchFamily="50" charset="0"/>
                <a:cs typeface="Times New Roman" pitchFamily="18" charset="0"/>
              </a:rPr>
              <a:t>2) Multiuser Operating System</a:t>
            </a:r>
          </a:p>
          <a:p>
            <a:pPr algn="just"/>
            <a:r>
              <a:rPr lang="en-US" dirty="0">
                <a:latin typeface="Metropolis" panose="00000500000000000000" pitchFamily="50" charset="0"/>
                <a:cs typeface="Times New Roman" pitchFamily="18" charset="0"/>
              </a:rPr>
              <a:t>An operating system that allows more than one user to access a computer at a time is called multi user operating system. For example, Unix, Linux, Windows 2000 server</a:t>
            </a:r>
          </a:p>
          <a:p>
            <a:pPr algn="just"/>
            <a:endParaRPr lang="en-US" sz="1000" b="1" dirty="0">
              <a:latin typeface="Metropolis" panose="00000500000000000000" pitchFamily="50" charset="0"/>
              <a:cs typeface="Times New Roman" pitchFamily="18" charset="0"/>
            </a:endParaRPr>
          </a:p>
          <a:p>
            <a:pPr algn="just"/>
            <a:r>
              <a:rPr lang="en-US" b="1" dirty="0">
                <a:latin typeface="Metropolis" panose="00000500000000000000" pitchFamily="50" charset="0"/>
                <a:cs typeface="Times New Roman" pitchFamily="18" charset="0"/>
              </a:rPr>
              <a:t>3)Single Tasking operating system</a:t>
            </a:r>
          </a:p>
          <a:p>
            <a:pPr algn="just"/>
            <a:r>
              <a:rPr lang="en-US" dirty="0">
                <a:latin typeface="Metropolis" panose="00000500000000000000" pitchFamily="50" charset="0"/>
                <a:cs typeface="Times New Roman" pitchFamily="18" charset="0"/>
              </a:rPr>
              <a:t>An operating system that allows the user to perform only one task at a time is called single tasking operating system. For example, DOS is a single tasking operating system. </a:t>
            </a:r>
          </a:p>
          <a:p>
            <a:pPr algn="just"/>
            <a:endParaRPr lang="en-US" sz="1000" b="1" dirty="0">
              <a:latin typeface="Metropolis" panose="00000500000000000000" pitchFamily="50" charset="0"/>
              <a:cs typeface="Times New Roman" pitchFamily="18" charset="0"/>
            </a:endParaRPr>
          </a:p>
          <a:p>
            <a:pPr algn="just"/>
            <a:r>
              <a:rPr lang="en-US" b="1" dirty="0">
                <a:latin typeface="Metropolis" panose="00000500000000000000" pitchFamily="50" charset="0"/>
                <a:cs typeface="Times New Roman" pitchFamily="18" charset="0"/>
              </a:rPr>
              <a:t>4) Multi Tasking operating system</a:t>
            </a:r>
          </a:p>
          <a:p>
            <a:pPr algn="just"/>
            <a:r>
              <a:rPr lang="en-US" dirty="0">
                <a:latin typeface="Metropolis" panose="00000500000000000000" pitchFamily="50" charset="0"/>
                <a:cs typeface="Times New Roman" pitchFamily="18" charset="0"/>
              </a:rPr>
              <a:t>An operating system that allows the user to perform more than one tasks at a time is called multi tasking operating system. For example, Windows, Unix, Linux are multi tasking operating systems. </a:t>
            </a:r>
          </a:p>
          <a:p>
            <a:pPr algn="just"/>
            <a:endParaRPr lang="en-US" sz="1000" dirty="0">
              <a:latin typeface="Metropolis" panose="00000500000000000000" pitchFamily="50" charset="0"/>
              <a:cs typeface="Times New Roman" pitchFamily="18" charset="0"/>
            </a:endParaRPr>
          </a:p>
          <a:p>
            <a:r>
              <a:rPr lang="en-US" b="1" dirty="0">
                <a:latin typeface="Metropolis" panose="00000500000000000000" pitchFamily="50" charset="0"/>
                <a:cs typeface="Times New Roman" pitchFamily="18" charset="0"/>
              </a:rPr>
              <a:t>5) Network operating system</a:t>
            </a:r>
          </a:p>
          <a:p>
            <a:pPr algn="just"/>
            <a:r>
              <a:rPr lang="en-US" dirty="0">
                <a:latin typeface="Metropolis" panose="00000500000000000000" pitchFamily="50" charset="0"/>
                <a:cs typeface="Times New Roman" pitchFamily="18" charset="0"/>
              </a:rPr>
              <a:t>An operating system that supports network is called network operating system. It normally works on a server.  examples of network operating system are Windows NT Server, Windows 2000 Server, UNIX, and Linux. </a:t>
            </a:r>
          </a:p>
          <a:p>
            <a:pPr algn="just"/>
            <a:endParaRPr lang="en-US" sz="1000" dirty="0">
              <a:latin typeface="Metropolis" panose="00000500000000000000" pitchFamily="50" charset="0"/>
              <a:cs typeface="Times New Roman" pitchFamily="18" charset="0"/>
            </a:endParaRPr>
          </a:p>
          <a:p>
            <a:r>
              <a:rPr lang="en-US" b="1" dirty="0">
                <a:latin typeface="Metropolis" panose="00000500000000000000" pitchFamily="50" charset="0"/>
                <a:cs typeface="Times New Roman" pitchFamily="18" charset="0"/>
              </a:rPr>
              <a:t>6) Real Time operating system</a:t>
            </a:r>
          </a:p>
          <a:p>
            <a:r>
              <a:rPr lang="en-US" dirty="0">
                <a:latin typeface="Metropolis" panose="00000500000000000000" pitchFamily="50" charset="0"/>
                <a:cs typeface="Times New Roman" pitchFamily="18" charset="0"/>
              </a:rPr>
              <a:t>A real time operating system is a very fast operating system. It responds to a certain input extremely quickly.  Example:-Air Traffic Control Systems</a:t>
            </a:r>
            <a:r>
              <a:rPr lang="en-US">
                <a:latin typeface="Metropolis" panose="00000500000000000000" pitchFamily="50" charset="0"/>
                <a:cs typeface="Times New Roman" pitchFamily="18" charset="0"/>
              </a:rPr>
              <a:t>,  </a:t>
            </a:r>
            <a:endParaRPr lang="en-US" dirty="0">
              <a:latin typeface="Metropolis" panose="00000500000000000000" pitchFamily="50"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8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Advantages of Assembly Language</a:t>
            </a:r>
            <a:endParaRPr/>
          </a:p>
        </p:txBody>
      </p:sp>
      <p:sp>
        <p:nvSpPr>
          <p:cNvPr id="938" name="Google Shape;938;p8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It is mnemonic</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Reading is easier</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Ease of programming than machine language</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pic>
        <p:nvPicPr>
          <p:cNvPr id="939" name="Google Shape;939;p8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Disadvantage of Assembly Language</a:t>
            </a:r>
            <a:endParaRPr/>
          </a:p>
        </p:txBody>
      </p:sp>
      <p:sp>
        <p:nvSpPr>
          <p:cNvPr id="945" name="Google Shape;945;p8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disadvantage of assembly language is that it requires the use of an assembler to translate a source program into object code</a:t>
            </a:r>
            <a:endParaRPr/>
          </a:p>
        </p:txBody>
      </p:sp>
      <p:pic>
        <p:nvPicPr>
          <p:cNvPr id="946" name="Google Shape;946;p8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Design Specification of An Assembler</a:t>
            </a:r>
            <a:endParaRPr/>
          </a:p>
        </p:txBody>
      </p:sp>
      <p:sp>
        <p:nvSpPr>
          <p:cNvPr id="952" name="Google Shape;952;p8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It is four step approach to develop a design specification for an assembler</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Identify the information to perform a task</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Design a suitable data structure to record information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Determine processing to </a:t>
            </a:r>
            <a:r>
              <a:rPr lang="en-US" sz="2800" b="0" i="0" u="sng" strike="noStrike" cap="none">
                <a:solidFill>
                  <a:schemeClr val="dk1"/>
                </a:solidFill>
                <a:latin typeface="Times New Roman"/>
                <a:ea typeface="Times New Roman"/>
                <a:cs typeface="Times New Roman"/>
                <a:sym typeface="Times New Roman"/>
              </a:rPr>
              <a:t>obtain and maintain the information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Determine the processing to </a:t>
            </a:r>
            <a:r>
              <a:rPr lang="en-US" sz="2800" b="0" i="0" u="sng" strike="noStrike" cap="none">
                <a:solidFill>
                  <a:schemeClr val="dk1"/>
                </a:solidFill>
                <a:latin typeface="Times New Roman"/>
                <a:ea typeface="Times New Roman"/>
                <a:cs typeface="Times New Roman"/>
                <a:sym typeface="Times New Roman"/>
              </a:rPr>
              <a:t>perform the task</a:t>
            </a:r>
            <a:r>
              <a:rPr lang="en-US" sz="2800" b="0" i="0" u="none" strike="noStrike" cap="none">
                <a:solidFill>
                  <a:schemeClr val="dk1"/>
                </a:solidFill>
                <a:latin typeface="Times New Roman"/>
                <a:ea typeface="Times New Roman"/>
                <a:cs typeface="Times New Roman"/>
                <a:sym typeface="Times New Roman"/>
              </a:rPr>
              <a:t>.</a:t>
            </a:r>
            <a:endParaRPr/>
          </a:p>
        </p:txBody>
      </p:sp>
      <p:pic>
        <p:nvPicPr>
          <p:cNvPr id="953" name="Google Shape;953;p8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8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959" name="Google Shape;959;p8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There are two phases in assembly language programming</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Analysis Phase: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Isolate the labels, mnemonics and operands</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Generate symbol table (SYMTAB)</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Validate mnemonic through mnemonic table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Synthesis Phase: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Obtain the machine code from mnemonic table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Obtain the address of operand from symbol table</a:t>
            </a:r>
            <a:endParaRPr/>
          </a:p>
        </p:txBody>
      </p:sp>
      <p:pic>
        <p:nvPicPr>
          <p:cNvPr id="960" name="Google Shape;960;p8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graphicFrame>
        <p:nvGraphicFramePr>
          <p:cNvPr id="966" name="Google Shape;966;p89"/>
          <p:cNvGraphicFramePr/>
          <p:nvPr/>
        </p:nvGraphicFramePr>
        <p:xfrm>
          <a:off x="2590800" y="1600200"/>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Mnemonic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Length</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67" name="Google Shape;967;p89"/>
          <p:cNvGraphicFramePr/>
          <p:nvPr/>
        </p:nvGraphicFramePr>
        <p:xfrm>
          <a:off x="3276600" y="4678362"/>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Symbol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68" name="Google Shape;968;p89"/>
          <p:cNvSpPr txBox="1"/>
          <p:nvPr/>
        </p:nvSpPr>
        <p:spPr>
          <a:xfrm>
            <a:off x="1219200" y="3482975"/>
            <a:ext cx="1524000" cy="708025"/>
          </a:xfrm>
          <a:prstGeom prst="rect">
            <a:avLst/>
          </a:prstGeom>
          <a:solidFill>
            <a:schemeClr val="lt1"/>
          </a:solidFill>
          <a:ln w="25400" cap="flat" cmpd="sng">
            <a:solidFill>
              <a:srgbClr val="9BBB59"/>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Analysis Phase</a:t>
            </a:r>
            <a:endParaRPr/>
          </a:p>
        </p:txBody>
      </p:sp>
      <p:sp>
        <p:nvSpPr>
          <p:cNvPr id="969" name="Google Shape;969;p89"/>
          <p:cNvSpPr txBox="1"/>
          <p:nvPr/>
        </p:nvSpPr>
        <p:spPr>
          <a:xfrm>
            <a:off x="5943600" y="3482975"/>
            <a:ext cx="1524000" cy="708025"/>
          </a:xfrm>
          <a:prstGeom prst="rect">
            <a:avLst/>
          </a:prstGeom>
          <a:solidFill>
            <a:schemeClr val="lt1"/>
          </a:solidFill>
          <a:ln w="25400" cap="flat" cmpd="sng">
            <a:solidFill>
              <a:srgbClr val="9BBB59"/>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Synthesis Phase</a:t>
            </a:r>
            <a:endParaRPr/>
          </a:p>
        </p:txBody>
      </p:sp>
      <p:cxnSp>
        <p:nvCxnSpPr>
          <p:cNvPr id="970" name="Google Shape;970;p89"/>
          <p:cNvCxnSpPr/>
          <p:nvPr/>
        </p:nvCxnSpPr>
        <p:spPr>
          <a:xfrm rot="5400000">
            <a:off x="1916112" y="2808287"/>
            <a:ext cx="739775" cy="609600"/>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1" name="Google Shape;971;p89"/>
          <p:cNvCxnSpPr/>
          <p:nvPr/>
        </p:nvCxnSpPr>
        <p:spPr>
          <a:xfrm>
            <a:off x="1981200" y="4213225"/>
            <a:ext cx="1295400" cy="1044575"/>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2" name="Google Shape;972;p89"/>
          <p:cNvCxnSpPr/>
          <p:nvPr/>
        </p:nvCxnSpPr>
        <p:spPr>
          <a:xfrm rot="-5400000" flipH="1">
            <a:off x="6042025" y="2819400"/>
            <a:ext cx="793750" cy="533400"/>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3" name="Google Shape;973;p89"/>
          <p:cNvCxnSpPr/>
          <p:nvPr/>
        </p:nvCxnSpPr>
        <p:spPr>
          <a:xfrm rot="-5400000">
            <a:off x="5627687" y="4202112"/>
            <a:ext cx="1089025" cy="1066800"/>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4" name="Google Shape;974;p89"/>
          <p:cNvCxnSpPr/>
          <p:nvPr/>
        </p:nvCxnSpPr>
        <p:spPr>
          <a:xfrm>
            <a:off x="2743200" y="3810000"/>
            <a:ext cx="3200400" cy="26987"/>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5" name="Google Shape;975;p89"/>
          <p:cNvCxnSpPr/>
          <p:nvPr/>
        </p:nvCxnSpPr>
        <p:spPr>
          <a:xfrm>
            <a:off x="914400" y="3810000"/>
            <a:ext cx="304800" cy="1587"/>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cxnSp>
        <p:nvCxnSpPr>
          <p:cNvPr id="976" name="Google Shape;976;p89"/>
          <p:cNvCxnSpPr/>
          <p:nvPr/>
        </p:nvCxnSpPr>
        <p:spPr>
          <a:xfrm>
            <a:off x="7467600" y="3810000"/>
            <a:ext cx="304800" cy="1587"/>
          </a:xfrm>
          <a:prstGeom prst="straightConnector1">
            <a:avLst/>
          </a:prstGeom>
          <a:noFill/>
          <a:ln w="25400" cap="flat" cmpd="sng">
            <a:solidFill>
              <a:srgbClr val="9BBB59"/>
            </a:solidFill>
            <a:prstDash val="solid"/>
            <a:miter lim="800000"/>
            <a:headEnd type="none" w="med" len="med"/>
            <a:tailEnd type="stealth" w="med" len="med"/>
          </a:ln>
          <a:effectLst>
            <a:outerShdw blurRad="63500" dist="20000" dir="5400000">
              <a:srgbClr val="000000">
                <a:alpha val="37647"/>
              </a:srgbClr>
            </a:outerShdw>
          </a:effectLst>
        </p:spPr>
      </p:cxnSp>
      <p:sp>
        <p:nvSpPr>
          <p:cNvPr id="977" name="Google Shape;977;p89"/>
          <p:cNvSpPr txBox="1"/>
          <p:nvPr/>
        </p:nvSpPr>
        <p:spPr>
          <a:xfrm>
            <a:off x="152400" y="4267200"/>
            <a:ext cx="1447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Source Program</a:t>
            </a:r>
            <a:endParaRPr/>
          </a:p>
        </p:txBody>
      </p:sp>
      <p:sp>
        <p:nvSpPr>
          <p:cNvPr id="978" name="Google Shape;978;p89"/>
          <p:cNvSpPr txBox="1"/>
          <p:nvPr/>
        </p:nvSpPr>
        <p:spPr>
          <a:xfrm>
            <a:off x="7086600" y="4267200"/>
            <a:ext cx="14478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Target Program</a:t>
            </a:r>
            <a:endParaRPr/>
          </a:p>
        </p:txBody>
      </p:sp>
      <p:sp>
        <p:nvSpPr>
          <p:cNvPr id="979" name="Google Shape;979;p89"/>
          <p:cNvSpPr txBox="1"/>
          <p:nvPr/>
        </p:nvSpPr>
        <p:spPr>
          <a:xfrm>
            <a:off x="2971800" y="2819400"/>
            <a:ext cx="2819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Mnemonic Table</a:t>
            </a:r>
            <a:endParaRPr/>
          </a:p>
        </p:txBody>
      </p:sp>
      <p:sp>
        <p:nvSpPr>
          <p:cNvPr id="980" name="Google Shape;980;p89"/>
          <p:cNvSpPr txBox="1"/>
          <p:nvPr/>
        </p:nvSpPr>
        <p:spPr>
          <a:xfrm>
            <a:off x="3352800" y="5867400"/>
            <a:ext cx="22860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Symbol Table</a:t>
            </a:r>
            <a:endParaRPr/>
          </a:p>
        </p:txBody>
      </p:sp>
      <p:pic>
        <p:nvPicPr>
          <p:cNvPr id="981" name="Google Shape;981;p8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9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987" name="Google Shape;987;p90"/>
          <p:cNvGraphicFramePr/>
          <p:nvPr/>
        </p:nvGraphicFramePr>
        <p:xfrm>
          <a:off x="457200" y="1143000"/>
          <a:ext cx="3000000" cy="3000000"/>
        </p:xfrm>
        <a:graphic>
          <a:graphicData uri="http://schemas.openxmlformats.org/drawingml/2006/table">
            <a:tbl>
              <a:tblPr>
                <a:noFill/>
                <a:tableStyleId>{891FCBD7-A35A-44FF-8FD4-DFB157C4419C}</a:tableStyleId>
              </a:tblPr>
              <a:tblGrid>
                <a:gridCol w="1646225">
                  <a:extLst>
                    <a:ext uri="{9D8B030D-6E8A-4147-A177-3AD203B41FA5}">
                      <a16:colId xmlns:a16="http://schemas.microsoft.com/office/drawing/2014/main" val="20000"/>
                    </a:ext>
                  </a:extLst>
                </a:gridCol>
                <a:gridCol w="164622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25">
                  <a:extLst>
                    <a:ext uri="{9D8B030D-6E8A-4147-A177-3AD203B41FA5}">
                      <a16:colId xmlns:a16="http://schemas.microsoft.com/office/drawing/2014/main" val="20003"/>
                    </a:ext>
                  </a:extLst>
                </a:gridCol>
                <a:gridCol w="1646225">
                  <a:extLst>
                    <a:ext uri="{9D8B030D-6E8A-4147-A177-3AD203B41FA5}">
                      <a16:colId xmlns:a16="http://schemas.microsoft.com/office/drawing/2014/main" val="20004"/>
                    </a:ext>
                  </a:extLst>
                </a:gridCol>
              </a:tblGrid>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+ 09 0 112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2 114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+ 03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3 115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+ 01 3 114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+ 06 3 112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LE, 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+ 07 2 104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+ 10 0 113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365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988" name="Google Shape;988;p9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graphicFrame>
        <p:nvGraphicFramePr>
          <p:cNvPr id="994" name="Google Shape;994;p91"/>
          <p:cNvGraphicFramePr/>
          <p:nvPr/>
        </p:nvGraphicFramePr>
        <p:xfrm>
          <a:off x="685800" y="1600200"/>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Mnemonic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Length</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DIV</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995" name="Google Shape;995;p91"/>
          <p:cNvGraphicFramePr/>
          <p:nvPr/>
        </p:nvGraphicFramePr>
        <p:xfrm>
          <a:off x="5080000" y="1676400"/>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Symbol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bl>
          </a:graphicData>
        </a:graphic>
      </p:graphicFrame>
      <p:sp>
        <p:nvSpPr>
          <p:cNvPr id="996" name="Google Shape;996;p91"/>
          <p:cNvSpPr txBox="1"/>
          <p:nvPr/>
        </p:nvSpPr>
        <p:spPr>
          <a:xfrm>
            <a:off x="685800" y="5867400"/>
            <a:ext cx="35814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Mnemonic Table </a:t>
            </a:r>
            <a:endParaRPr/>
          </a:p>
        </p:txBody>
      </p:sp>
      <p:sp>
        <p:nvSpPr>
          <p:cNvPr id="997" name="Google Shape;997;p91"/>
          <p:cNvSpPr txBox="1"/>
          <p:nvPr/>
        </p:nvSpPr>
        <p:spPr>
          <a:xfrm>
            <a:off x="5105400" y="4191000"/>
            <a:ext cx="23622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Symbol Table</a:t>
            </a:r>
            <a:endParaRPr/>
          </a:p>
        </p:txBody>
      </p:sp>
      <p:pic>
        <p:nvPicPr>
          <p:cNvPr id="998" name="Google Shape;998;p9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Synthesis Phase</a:t>
            </a:r>
            <a:endParaRPr/>
          </a:p>
        </p:txBody>
      </p:sp>
      <p:sp>
        <p:nvSpPr>
          <p:cNvPr id="1004" name="Google Shape;1004;p9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Consider the assembly statement</a:t>
            </a:r>
            <a:endParaRPr/>
          </a:p>
          <a:p>
            <a:pPr marL="342900" marR="0" lvl="0" indent="-342900" algn="ctr" rtl="0">
              <a:lnSpc>
                <a:spcPct val="100000"/>
              </a:lnSpc>
              <a:spcBef>
                <a:spcPts val="640"/>
              </a:spcBef>
              <a:spcAft>
                <a:spcPts val="0"/>
              </a:spcAft>
              <a:buClr>
                <a:srgbClr val="00B050"/>
              </a:buClr>
              <a:buSzPts val="3200"/>
              <a:buFont typeface="Arial"/>
              <a:buNone/>
            </a:pPr>
            <a:r>
              <a:rPr lang="en-US" sz="3200" b="0" i="0" u="none">
                <a:solidFill>
                  <a:srgbClr val="00B050"/>
                </a:solidFill>
                <a:latin typeface="Times New Roman"/>
                <a:ea typeface="Times New Roman"/>
                <a:cs typeface="Times New Roman"/>
                <a:sym typeface="Times New Roman"/>
              </a:rPr>
              <a:t>MOVER		BREG,	ONE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To synthesize the machine instruction we must have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Address of the memory word of symbol ONE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Machine operation code of MOVER</a:t>
            </a:r>
            <a:endParaRPr/>
          </a:p>
        </p:txBody>
      </p:sp>
      <p:graphicFrame>
        <p:nvGraphicFramePr>
          <p:cNvPr id="1005" name="Google Shape;1005;p92"/>
          <p:cNvGraphicFramePr/>
          <p:nvPr/>
        </p:nvGraphicFramePr>
        <p:xfrm>
          <a:off x="2209800" y="4962525"/>
          <a:ext cx="3000000" cy="3000000"/>
        </p:xfrm>
        <a:graphic>
          <a:graphicData uri="http://schemas.openxmlformats.org/drawingml/2006/table">
            <a:tbl>
              <a:tblPr>
                <a:noFill/>
                <a:tableStyleId>{891FCBD7-A35A-44FF-8FD4-DFB157C4419C}</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1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06" name="Google Shape;1006;p92"/>
          <p:cNvSpPr/>
          <p:nvPr/>
        </p:nvSpPr>
        <p:spPr>
          <a:xfrm rot="-5400000">
            <a:off x="3048000" y="4572000"/>
            <a:ext cx="381000" cy="1905000"/>
          </a:xfrm>
          <a:prstGeom prst="leftBrace">
            <a:avLst>
              <a:gd name="adj1" fmla="val 2593"/>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07" name="Google Shape;1007;p92"/>
          <p:cNvSpPr/>
          <p:nvPr/>
        </p:nvSpPr>
        <p:spPr>
          <a:xfrm rot="-5400000">
            <a:off x="4572000" y="5029200"/>
            <a:ext cx="381000" cy="990600"/>
          </a:xfrm>
          <a:prstGeom prst="leftBrace">
            <a:avLst>
              <a:gd name="adj1" fmla="val 2839"/>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08" name="Google Shape;1008;p92"/>
          <p:cNvSpPr/>
          <p:nvPr/>
        </p:nvSpPr>
        <p:spPr>
          <a:xfrm rot="-5400000">
            <a:off x="6591300" y="4076700"/>
            <a:ext cx="381000" cy="2895600"/>
          </a:xfrm>
          <a:prstGeom prst="leftBrace">
            <a:avLst>
              <a:gd name="adj1" fmla="val 1076"/>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09" name="Google Shape;1009;p92"/>
          <p:cNvSpPr txBox="1"/>
          <p:nvPr/>
        </p:nvSpPr>
        <p:spPr>
          <a:xfrm>
            <a:off x="26670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MOVER</a:t>
            </a:r>
            <a:endParaRPr/>
          </a:p>
        </p:txBody>
      </p:sp>
      <p:sp>
        <p:nvSpPr>
          <p:cNvPr id="1010" name="Google Shape;1010;p92"/>
          <p:cNvSpPr txBox="1"/>
          <p:nvPr/>
        </p:nvSpPr>
        <p:spPr>
          <a:xfrm>
            <a:off x="41910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B050"/>
              </a:buClr>
              <a:buSzPts val="1800"/>
              <a:buFont typeface="Calibri"/>
              <a:buNone/>
            </a:pPr>
            <a:r>
              <a:rPr lang="en-US" sz="1800" b="1" i="0" u="none">
                <a:solidFill>
                  <a:srgbClr val="00B050"/>
                </a:solidFill>
                <a:latin typeface="Calibri"/>
                <a:ea typeface="Calibri"/>
                <a:cs typeface="Calibri"/>
                <a:sym typeface="Calibri"/>
              </a:rPr>
              <a:t>BREG</a:t>
            </a:r>
            <a:endParaRPr/>
          </a:p>
        </p:txBody>
      </p:sp>
      <p:sp>
        <p:nvSpPr>
          <p:cNvPr id="1011" name="Google Shape;1011;p92"/>
          <p:cNvSpPr txBox="1"/>
          <p:nvPr/>
        </p:nvSpPr>
        <p:spPr>
          <a:xfrm>
            <a:off x="6248400" y="5754687"/>
            <a:ext cx="1066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B050"/>
              </a:buClr>
              <a:buSzPts val="1800"/>
              <a:buFont typeface="Calibri"/>
              <a:buNone/>
            </a:pPr>
            <a:r>
              <a:rPr lang="en-US" sz="1800" b="0" i="0" u="none">
                <a:solidFill>
                  <a:srgbClr val="00B050"/>
                </a:solidFill>
                <a:latin typeface="Calibri"/>
                <a:ea typeface="Calibri"/>
                <a:cs typeface="Calibri"/>
                <a:sym typeface="Calibri"/>
              </a:rPr>
              <a:t>ONE</a:t>
            </a:r>
            <a:endParaRPr/>
          </a:p>
        </p:txBody>
      </p:sp>
      <p:pic>
        <p:nvPicPr>
          <p:cNvPr id="1012" name="Google Shape;1012;p9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9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Analysis Phase</a:t>
            </a:r>
            <a:endParaRPr/>
          </a:p>
        </p:txBody>
      </p:sp>
      <p:sp>
        <p:nvSpPr>
          <p:cNvPr id="1018" name="Google Shape;1018;p9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primary function performed by the analysis phase is the building of the symbol table.</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pic>
        <p:nvPicPr>
          <p:cNvPr id="1019" name="Google Shape;1019;p9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9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Symbol Table Generation</a:t>
            </a:r>
            <a:endParaRPr/>
          </a:p>
        </p:txBody>
      </p:sp>
      <p:sp>
        <p:nvSpPr>
          <p:cNvPr id="1025" name="Google Shape;1025;p9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symbol table has two fields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To determine the address of symbols, first fix the address of all program element. This is called as </a:t>
            </a:r>
            <a:r>
              <a:rPr lang="en-US" sz="3200" b="0" i="0" u="none">
                <a:solidFill>
                  <a:srgbClr val="00B050"/>
                </a:solidFill>
                <a:latin typeface="Times New Roman"/>
                <a:ea typeface="Times New Roman"/>
                <a:cs typeface="Times New Roman"/>
                <a:sym typeface="Times New Roman"/>
              </a:rPr>
              <a:t>memory allocation</a:t>
            </a:r>
            <a:r>
              <a:rPr lang="en-US" sz="3200" b="0" i="0" u="none">
                <a:solidFill>
                  <a:schemeClr val="dk1"/>
                </a:solidFill>
                <a:latin typeface="Times New Roman"/>
                <a:ea typeface="Times New Roman"/>
                <a:cs typeface="Times New Roman"/>
                <a:sym typeface="Times New Roman"/>
              </a:rPr>
              <a: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memory allocation is done by the help of LC</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1026" name="Google Shape;1026;p94"/>
          <p:cNvGraphicFramePr/>
          <p:nvPr/>
        </p:nvGraphicFramePr>
        <p:xfrm>
          <a:off x="3276600" y="2286000"/>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Symbol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027" name="Google Shape;1027;p9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457200" y="274637"/>
            <a:ext cx="8229600" cy="69013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3200" b="0" i="0" u="none" dirty="0" err="1">
                <a:solidFill>
                  <a:schemeClr val="dk1"/>
                </a:solidFill>
                <a:latin typeface="Metropolis" panose="00000500000000000000" pitchFamily="50" charset="0"/>
                <a:sym typeface="Times New Roman"/>
              </a:rPr>
              <a:t>Cont</a:t>
            </a:r>
            <a:r>
              <a:rPr lang="en-US" sz="3200" b="0" i="0" u="none" dirty="0">
                <a:solidFill>
                  <a:schemeClr val="dk1"/>
                </a:solidFill>
                <a:latin typeface="Metropolis" panose="00000500000000000000" pitchFamily="50" charset="0"/>
                <a:sym typeface="Times New Roman"/>
              </a:rPr>
              <a:t>…</a:t>
            </a:r>
            <a:endParaRPr sz="3200" dirty="0">
              <a:latin typeface="Metropolis" panose="00000500000000000000" pitchFamily="50" charset="0"/>
            </a:endParaRPr>
          </a:p>
        </p:txBody>
      </p:sp>
      <p:sp>
        <p:nvSpPr>
          <p:cNvPr id="192" name="Google Shape;192;p23"/>
          <p:cNvSpPr txBox="1">
            <a:spLocks noGrp="1"/>
          </p:cNvSpPr>
          <p:nvPr>
            <p:ph type="body" idx="1"/>
          </p:nvPr>
        </p:nvSpPr>
        <p:spPr>
          <a:xfrm>
            <a:off x="271219" y="964769"/>
            <a:ext cx="8609309"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rgbClr val="00B050"/>
              </a:buClr>
              <a:buSzPts val="3000"/>
              <a:buFont typeface="Arial"/>
              <a:buChar char="•"/>
            </a:pPr>
            <a:r>
              <a:rPr lang="en-US" sz="2200" b="0" i="0" u="none" dirty="0">
                <a:solidFill>
                  <a:srgbClr val="00B050"/>
                </a:solidFill>
                <a:latin typeface="Metropolis" panose="00000500000000000000" pitchFamily="50" charset="0"/>
                <a:sym typeface="Times New Roman"/>
              </a:rPr>
              <a:t>Memory</a:t>
            </a:r>
            <a:r>
              <a:rPr lang="en-US" sz="2200" b="0" i="0" u="none" dirty="0">
                <a:solidFill>
                  <a:schemeClr val="dk1"/>
                </a:solidFill>
                <a:latin typeface="Metropolis" panose="00000500000000000000" pitchFamily="50" charset="0"/>
                <a:sym typeface="Times New Roman"/>
              </a:rPr>
              <a:t> is a device where information is stored.</a:t>
            </a:r>
            <a:endParaRPr sz="2200" dirty="0">
              <a:latin typeface="Metropolis" panose="00000500000000000000" pitchFamily="50" charset="0"/>
            </a:endParaRPr>
          </a:p>
          <a:p>
            <a:pPr marL="342900" marR="0" lvl="0" indent="-342900" algn="l" rtl="0">
              <a:lnSpc>
                <a:spcPct val="100000"/>
              </a:lnSpc>
              <a:spcBef>
                <a:spcPts val="600"/>
              </a:spcBef>
              <a:spcAft>
                <a:spcPts val="0"/>
              </a:spcAft>
              <a:buClr>
                <a:schemeClr val="dk1"/>
              </a:buClr>
              <a:buSzPts val="3000"/>
              <a:buFont typeface="Arial"/>
              <a:buChar char="•"/>
            </a:pPr>
            <a:r>
              <a:rPr lang="en-US" sz="2200" b="0" i="0" u="none" dirty="0">
                <a:solidFill>
                  <a:schemeClr val="dk1"/>
                </a:solidFill>
                <a:latin typeface="Metropolis" panose="00000500000000000000" pitchFamily="50" charset="0"/>
                <a:sym typeface="Times New Roman"/>
              </a:rPr>
              <a:t>A </a:t>
            </a:r>
            <a:r>
              <a:rPr lang="en-US" sz="2200" b="0" i="0" u="none" dirty="0">
                <a:solidFill>
                  <a:srgbClr val="00B050"/>
                </a:solidFill>
                <a:latin typeface="Metropolis" panose="00000500000000000000" pitchFamily="50" charset="0"/>
                <a:sym typeface="Times New Roman"/>
              </a:rPr>
              <a:t>processor</a:t>
            </a:r>
            <a:r>
              <a:rPr lang="en-US" sz="2200" b="0" i="0" u="none" dirty="0">
                <a:solidFill>
                  <a:schemeClr val="dk1"/>
                </a:solidFill>
                <a:latin typeface="Metropolis" panose="00000500000000000000" pitchFamily="50" charset="0"/>
                <a:sym typeface="Times New Roman"/>
              </a:rPr>
              <a:t> is a device that perform a sequence of operations specified by instruction in memory.</a:t>
            </a:r>
            <a:endParaRPr sz="2200" dirty="0">
              <a:latin typeface="Metropolis" panose="00000500000000000000" pitchFamily="50" charset="0"/>
            </a:endParaRPr>
          </a:p>
          <a:p>
            <a:pPr marL="342900" marR="0" lvl="0" indent="-342900" algn="l" rtl="0">
              <a:lnSpc>
                <a:spcPct val="100000"/>
              </a:lnSpc>
              <a:spcBef>
                <a:spcPts val="600"/>
              </a:spcBef>
              <a:spcAft>
                <a:spcPts val="0"/>
              </a:spcAft>
              <a:buClr>
                <a:schemeClr val="dk1"/>
              </a:buClr>
              <a:buSzPts val="3000"/>
              <a:buFont typeface="Arial"/>
              <a:buChar char="•"/>
            </a:pPr>
            <a:r>
              <a:rPr lang="en-US" sz="2200" b="0" i="0" u="none" dirty="0">
                <a:solidFill>
                  <a:schemeClr val="dk1"/>
                </a:solidFill>
                <a:latin typeface="Metropolis" panose="00000500000000000000" pitchFamily="50" charset="0"/>
                <a:sym typeface="Times New Roman"/>
              </a:rPr>
              <a:t>There are two types of processors</a:t>
            </a:r>
            <a:endParaRPr sz="2200" dirty="0">
              <a:latin typeface="Metropolis" panose="00000500000000000000" pitchFamily="50" charset="0"/>
            </a:endParaRPr>
          </a:p>
          <a:p>
            <a:pPr marL="742950" marR="0" lvl="1" indent="-285750" algn="l" rtl="0">
              <a:lnSpc>
                <a:spcPct val="100000"/>
              </a:lnSpc>
              <a:spcBef>
                <a:spcPts val="520"/>
              </a:spcBef>
              <a:spcAft>
                <a:spcPts val="0"/>
              </a:spcAft>
              <a:buClr>
                <a:schemeClr val="dk1"/>
              </a:buClr>
              <a:buSzPts val="2600"/>
              <a:buFont typeface="Arial"/>
              <a:buChar char="–"/>
            </a:pPr>
            <a:r>
              <a:rPr lang="en-US" sz="2200" b="0" i="0" u="none" strike="noStrike" cap="none" dirty="0">
                <a:solidFill>
                  <a:schemeClr val="dk1"/>
                </a:solidFill>
                <a:latin typeface="Metropolis" panose="00000500000000000000" pitchFamily="50" charset="0"/>
                <a:sym typeface="Times New Roman"/>
              </a:rPr>
              <a:t>Input/Output (I/O) Processor concerns with transfer of data between memory and peripheral devices</a:t>
            </a:r>
            <a:endParaRPr sz="2200" dirty="0">
              <a:latin typeface="Metropolis" panose="00000500000000000000" pitchFamily="50" charset="0"/>
            </a:endParaRPr>
          </a:p>
          <a:p>
            <a:pPr marL="742950" marR="0" lvl="1" indent="-285750" algn="l" rtl="0">
              <a:lnSpc>
                <a:spcPct val="100000"/>
              </a:lnSpc>
              <a:spcBef>
                <a:spcPts val="520"/>
              </a:spcBef>
              <a:spcAft>
                <a:spcPts val="0"/>
              </a:spcAft>
              <a:buClr>
                <a:schemeClr val="dk1"/>
              </a:buClr>
              <a:buSzPts val="2600"/>
              <a:buFont typeface="Arial"/>
              <a:buChar char="–"/>
            </a:pPr>
            <a:r>
              <a:rPr lang="en-US" sz="2200" b="0" i="0" u="none" strike="noStrike" cap="none" dirty="0">
                <a:solidFill>
                  <a:schemeClr val="dk1"/>
                </a:solidFill>
                <a:latin typeface="Metropolis" panose="00000500000000000000" pitchFamily="50" charset="0"/>
                <a:sym typeface="Times New Roman"/>
              </a:rPr>
              <a:t>Central Processing Unit (CPU) concerns with the manipulation of data stored in memory</a:t>
            </a:r>
            <a:endParaRPr sz="2200" dirty="0">
              <a:latin typeface="Metropolis" panose="00000500000000000000" pitchFamily="50" charset="0"/>
            </a:endParaRPr>
          </a:p>
        </p:txBody>
      </p:sp>
      <p:sp>
        <p:nvSpPr>
          <p:cNvPr id="2" name="Google Shape;132;p17">
            <a:extLst>
              <a:ext uri="{FF2B5EF4-FFF2-40B4-BE49-F238E27FC236}">
                <a16:creationId xmlns:a16="http://schemas.microsoft.com/office/drawing/2014/main" id="{BC58F56E-3304-CD9D-68E4-B5B8CD06E784}"/>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4A29BDDD-E622-F918-0E41-DE1C320B92DD}"/>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DA099D0D-76D6-9442-5136-B9CA3288BEDF}"/>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8D8AA6DC-DD7E-0A51-49B8-E87534336BBA}"/>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50026833-3C0E-C3B6-6520-851B303698BA}"/>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35F1B03D-D23C-CC50-26E0-CF091EBCFBB1}"/>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AF804F57-E481-B766-9AA2-5F25E4A96DFD}"/>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153AF460-94CA-A9E1-307E-14C0F1610F95}"/>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B5B98F7C-66F3-32C4-2C7B-AC486EBB1883}"/>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024E5234-1FF5-F2E0-AAD3-2A45B6FEB43F}"/>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D6738E82-6355-204E-1048-CDE682CF0F9D}"/>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CE7F5B86-BF66-18E6-8F27-12500386AEF5}"/>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B9C83CA1-FB8C-9CDA-427D-C0F8F1382C5D}"/>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A66E56B7-1142-882A-D8FB-5E0A0ECEEC06}"/>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C5426272-B371-0460-E684-5FB5FE6EBD2B}"/>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033" name="Google Shape;1033;p9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To allocate the memory the LC is used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LC always contains the address of the next memory word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LC is initialize with the START statement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LC is updated by the length of the instruction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Length of the instruction is obtained from the mnemonic table.</a:t>
            </a:r>
            <a:endParaRPr/>
          </a:p>
        </p:txBody>
      </p:sp>
      <p:pic>
        <p:nvPicPr>
          <p:cNvPr id="1034" name="Google Shape;1034;p9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1040" name="Google Shape;1040;p96"/>
          <p:cNvGraphicFramePr/>
          <p:nvPr/>
        </p:nvGraphicFramePr>
        <p:xfrm>
          <a:off x="457200" y="1143000"/>
          <a:ext cx="3000000" cy="3000000"/>
        </p:xfrm>
        <a:graphic>
          <a:graphicData uri="http://schemas.openxmlformats.org/drawingml/2006/table">
            <a:tbl>
              <a:tblPr>
                <a:noFill/>
                <a:tableStyleId>{891FCBD7-A35A-44FF-8FD4-DFB157C4419C}</a:tableStyleId>
              </a:tblPr>
              <a:tblGrid>
                <a:gridCol w="1646225">
                  <a:extLst>
                    <a:ext uri="{9D8B030D-6E8A-4147-A177-3AD203B41FA5}">
                      <a16:colId xmlns:a16="http://schemas.microsoft.com/office/drawing/2014/main" val="20000"/>
                    </a:ext>
                  </a:extLst>
                </a:gridCol>
                <a:gridCol w="164622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25">
                  <a:extLst>
                    <a:ext uri="{9D8B030D-6E8A-4147-A177-3AD203B41FA5}">
                      <a16:colId xmlns:a16="http://schemas.microsoft.com/office/drawing/2014/main" val="20003"/>
                    </a:ext>
                  </a:extLst>
                </a:gridCol>
                <a:gridCol w="1646225">
                  <a:extLst>
                    <a:ext uri="{9D8B030D-6E8A-4147-A177-3AD203B41FA5}">
                      <a16:colId xmlns:a16="http://schemas.microsoft.com/office/drawing/2014/main" val="20004"/>
                    </a:ext>
                  </a:extLst>
                </a:gridCol>
              </a:tblGrid>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+ 09 0 112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2 114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+ 03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3 115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+ 01 3 114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COMP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CREG, 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+ 06 3 112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LE, 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+ 07 2 104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+ 10 0 113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365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5"/>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1041" name="Google Shape;1041;p9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9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graphicFrame>
        <p:nvGraphicFramePr>
          <p:cNvPr id="1047" name="Google Shape;1047;p97"/>
          <p:cNvGraphicFramePr/>
          <p:nvPr/>
        </p:nvGraphicFramePr>
        <p:xfrm>
          <a:off x="3200400" y="1676400"/>
          <a:ext cx="3000000" cy="3000000"/>
        </p:xfrm>
        <a:graphic>
          <a:graphicData uri="http://schemas.openxmlformats.org/drawingml/2006/table">
            <a:tbl>
              <a:tblPr>
                <a:noFill/>
                <a:tableStyleId>{891FCBD7-A35A-44FF-8FD4-DFB157C4419C}</a:tableStyleId>
              </a:tblPr>
              <a:tblGrid>
                <a:gridCol w="1243000">
                  <a:extLst>
                    <a:ext uri="{9D8B030D-6E8A-4147-A177-3AD203B41FA5}">
                      <a16:colId xmlns:a16="http://schemas.microsoft.com/office/drawing/2014/main" val="20000"/>
                    </a:ext>
                  </a:extLst>
                </a:gridCol>
                <a:gridCol w="1144575">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Symbol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AGAIN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RESULT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bl>
          </a:graphicData>
        </a:graphic>
      </p:graphicFrame>
      <p:sp>
        <p:nvSpPr>
          <p:cNvPr id="1048" name="Google Shape;1048;p97"/>
          <p:cNvSpPr txBox="1"/>
          <p:nvPr/>
        </p:nvSpPr>
        <p:spPr>
          <a:xfrm>
            <a:off x="3200400" y="4191000"/>
            <a:ext cx="2362200" cy="38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Symbol Table</a:t>
            </a:r>
            <a:endParaRPr/>
          </a:p>
        </p:txBody>
      </p:sp>
      <p:pic>
        <p:nvPicPr>
          <p:cNvPr id="1049" name="Google Shape;1049;p9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Pass Structure of Assembler</a:t>
            </a:r>
            <a:endParaRPr/>
          </a:p>
        </p:txBody>
      </p:sp>
      <p:sp>
        <p:nvSpPr>
          <p:cNvPr id="1055" name="Google Shape;1055;p9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Generally, there are two types of assemblers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Single pass assembler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Two pass assembler</a:t>
            </a:r>
            <a:endParaRPr/>
          </a:p>
          <a:p>
            <a:pPr marL="742950" marR="0" lvl="1" indent="-10795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pic>
        <p:nvPicPr>
          <p:cNvPr id="1056" name="Google Shape;1056;p9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9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Single Pass Assembler</a:t>
            </a:r>
            <a:endParaRPr/>
          </a:p>
        </p:txBody>
      </p:sp>
      <p:sp>
        <p:nvSpPr>
          <p:cNvPr id="1062" name="Google Shape;1062;p9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It passes over the source file only once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During the pass, it performs all operations like collecting the labels, address and literals.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analysis and synthesis of program is done in single pass.</a:t>
            </a:r>
            <a:endParaRPr/>
          </a:p>
        </p:txBody>
      </p:sp>
      <p:pic>
        <p:nvPicPr>
          <p:cNvPr id="1063" name="Google Shape;1063;p9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0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069" name="Google Shape;1069;p10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The problem of the single pass assembler is to tackle the forward references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For example,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graphicFrame>
        <p:nvGraphicFramePr>
          <p:cNvPr id="1070" name="Google Shape;1070;p100"/>
          <p:cNvGraphicFramePr/>
          <p:nvPr/>
        </p:nvGraphicFramePr>
        <p:xfrm>
          <a:off x="457200" y="3521075"/>
          <a:ext cx="3000000" cy="3000000"/>
        </p:xfrm>
        <a:graphic>
          <a:graphicData uri="http://schemas.openxmlformats.org/drawingml/2006/table">
            <a:tbl>
              <a:tblPr>
                <a:noFill/>
                <a:tableStyleId>{891FCBD7-A35A-44FF-8FD4-DFB157C4419C}</a:tableStyleId>
              </a:tblPr>
              <a:tblGrid>
                <a:gridCol w="1646225">
                  <a:extLst>
                    <a:ext uri="{9D8B030D-6E8A-4147-A177-3AD203B41FA5}">
                      <a16:colId xmlns:a16="http://schemas.microsoft.com/office/drawing/2014/main" val="20000"/>
                    </a:ext>
                  </a:extLst>
                </a:gridCol>
                <a:gridCol w="164622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25">
                  <a:extLst>
                    <a:ext uri="{9D8B030D-6E8A-4147-A177-3AD203B41FA5}">
                      <a16:colId xmlns:a16="http://schemas.microsoft.com/office/drawing/2014/main" val="20003"/>
                    </a:ext>
                  </a:extLst>
                </a:gridCol>
                <a:gridCol w="1646225">
                  <a:extLst>
                    <a:ext uri="{9D8B030D-6E8A-4147-A177-3AD203B41FA5}">
                      <a16:colId xmlns:a16="http://schemas.microsoft.com/office/drawing/2014/main" val="20004"/>
                    </a:ext>
                  </a:extLst>
                </a:gridCol>
              </a:tblGrid>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1" i="0" u="none">
                          <a:solidFill>
                            <a:schemeClr val="dk1"/>
                          </a:solidFill>
                          <a:latin typeface="Calibri"/>
                          <a:ea typeface="Calibri"/>
                          <a:cs typeface="Calibri"/>
                          <a:sym typeface="Calibri"/>
                        </a:rPr>
                        <a:t>101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365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+ 04 2 114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BREG, 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+ 05 2 115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349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ONE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+ 00 0 001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36550">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TERM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115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349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071" name="Google Shape;1071;p10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0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Two Pass Assembler</a:t>
            </a:r>
            <a:endParaRPr/>
          </a:p>
        </p:txBody>
      </p:sp>
      <p:sp>
        <p:nvSpPr>
          <p:cNvPr id="1077" name="Google Shape;1077;p10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Two pass assembler can handle forward references easily.</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LC processing is performed in the first pass and symbols defined in the program are entered in the symbol table.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In effect, the first pass perform the analysis of program while the second pass perform the synthesis.</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pic>
        <p:nvPicPr>
          <p:cNvPr id="1078" name="Google Shape;1078;p10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0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Design of A Two-Pass Assembler</a:t>
            </a:r>
            <a:endParaRPr/>
          </a:p>
        </p:txBody>
      </p:sp>
      <p:sp>
        <p:nvSpPr>
          <p:cNvPr id="1084" name="Google Shape;1084;p10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Task performed by the two pass assembler are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Pass I:</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Separate the symbol, mnemonic and operand fields</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Build the symbol table</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Perform LC processing</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Construct intermediate representation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Pass II:</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Synthesize the target program</a:t>
            </a:r>
            <a:endParaRPr/>
          </a:p>
        </p:txBody>
      </p:sp>
      <p:pic>
        <p:nvPicPr>
          <p:cNvPr id="1085" name="Google Shape;1085;p10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0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Advanced Assembler Directives</a:t>
            </a:r>
            <a:endParaRPr/>
          </a:p>
        </p:txBody>
      </p:sp>
      <p:sp>
        <p:nvSpPr>
          <p:cNvPr id="1091" name="Google Shape;1091;p10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ORIGIN</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Syntax: </a:t>
            </a:r>
            <a:r>
              <a:rPr lang="en-US" sz="2600" b="0" i="0" u="none" strike="noStrike" cap="none">
                <a:solidFill>
                  <a:srgbClr val="00B050"/>
                </a:solidFill>
                <a:latin typeface="Times New Roman"/>
                <a:ea typeface="Times New Roman"/>
                <a:cs typeface="Times New Roman"/>
                <a:sym typeface="Times New Roman"/>
              </a:rPr>
              <a:t>ORIGIN	&lt;address spec&gt;</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Set LC to the address given by &lt;address spec&gt;</a:t>
            </a:r>
            <a:endParaRPr/>
          </a:p>
          <a:p>
            <a:pPr marL="342900" marR="0" lvl="0" indent="-342900" algn="l" rtl="0">
              <a:lnSpc>
                <a:spcPct val="90000"/>
              </a:lnSpc>
              <a:spcBef>
                <a:spcPts val="60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EQU</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Syntax: </a:t>
            </a:r>
            <a:r>
              <a:rPr lang="en-US" sz="2600" b="0" i="0" u="none" strike="noStrike" cap="none">
                <a:solidFill>
                  <a:srgbClr val="00B050"/>
                </a:solidFill>
                <a:latin typeface="Times New Roman"/>
                <a:ea typeface="Times New Roman"/>
                <a:cs typeface="Times New Roman"/>
                <a:sym typeface="Times New Roman"/>
              </a:rPr>
              <a:t>&lt;symbol&gt;	EQU	&lt;address spec&gt;</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Define the symbol to represent address given by &lt;address spec&gt;</a:t>
            </a:r>
            <a:endParaRPr/>
          </a:p>
          <a:p>
            <a:pPr marL="342900" marR="0" lvl="0" indent="-342900" algn="l" rtl="0">
              <a:lnSpc>
                <a:spcPct val="90000"/>
              </a:lnSpc>
              <a:spcBef>
                <a:spcPts val="600"/>
              </a:spcBef>
              <a:spcAft>
                <a:spcPts val="0"/>
              </a:spcAft>
              <a:buClr>
                <a:schemeClr val="dk1"/>
              </a:buClr>
              <a:buSzPts val="3000"/>
              <a:buFont typeface="Arial"/>
              <a:buChar char="•"/>
            </a:pPr>
            <a:r>
              <a:rPr lang="en-US" sz="3000" b="0" i="0" u="none">
                <a:solidFill>
                  <a:schemeClr val="dk1"/>
                </a:solidFill>
                <a:latin typeface="Times New Roman"/>
                <a:ea typeface="Times New Roman"/>
                <a:cs typeface="Times New Roman"/>
                <a:sym typeface="Times New Roman"/>
              </a:rPr>
              <a:t>LTORG</a:t>
            </a:r>
            <a:endParaRPr/>
          </a:p>
          <a:p>
            <a:pPr marL="742950" marR="0" lvl="1" indent="-285750" algn="l" rtl="0">
              <a:lnSpc>
                <a:spcPct val="90000"/>
              </a:lnSpc>
              <a:spcBef>
                <a:spcPts val="520"/>
              </a:spcBef>
              <a:spcAft>
                <a:spcPts val="0"/>
              </a:spcAft>
              <a:buClr>
                <a:schemeClr val="dk1"/>
              </a:buClr>
              <a:buSzPts val="2600"/>
              <a:buFont typeface="Arial"/>
              <a:buChar char="–"/>
            </a:pPr>
            <a:r>
              <a:rPr lang="en-US" sz="2600" b="0" i="0" u="none" strike="noStrike" cap="none">
                <a:solidFill>
                  <a:schemeClr val="dk1"/>
                </a:solidFill>
                <a:latin typeface="Times New Roman"/>
                <a:ea typeface="Times New Roman"/>
                <a:cs typeface="Times New Roman"/>
                <a:sym typeface="Times New Roman"/>
              </a:rPr>
              <a:t>It permit a programmer to specify where literals should be placed</a:t>
            </a:r>
            <a:endParaRPr/>
          </a:p>
        </p:txBody>
      </p:sp>
      <p:pic>
        <p:nvPicPr>
          <p:cNvPr id="1092" name="Google Shape;1092;p10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04"/>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1098" name="Google Shape;1098;p104"/>
          <p:cNvGraphicFramePr/>
          <p:nvPr/>
        </p:nvGraphicFramePr>
        <p:xfrm>
          <a:off x="457200" y="990600"/>
          <a:ext cx="3000000" cy="3000000"/>
        </p:xfrm>
        <a:graphic>
          <a:graphicData uri="http://schemas.openxmlformats.org/drawingml/2006/table">
            <a:tbl>
              <a:tblPr>
                <a:noFill/>
                <a:tableStyleId>{891FCBD7-A35A-44FF-8FD4-DFB157C4419C}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LOOP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LTORG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ORIGIN</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LOOP+2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MULT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BACK</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EQU</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LOOP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3714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pic>
        <p:nvPicPr>
          <p:cNvPr id="1099" name="Google Shape;1099;p10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457200" y="274637"/>
            <a:ext cx="8229600" cy="62426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Times New Roman"/>
              <a:buNone/>
            </a:pPr>
            <a:r>
              <a:rPr lang="en-US" sz="3200" b="0" i="0" u="none" dirty="0">
                <a:solidFill>
                  <a:schemeClr val="dk1"/>
                </a:solidFill>
                <a:latin typeface="Metropolis" panose="00000500000000000000" pitchFamily="50" charset="0"/>
                <a:sym typeface="Times New Roman"/>
              </a:rPr>
              <a:t>Component of System Programming</a:t>
            </a:r>
            <a:endParaRPr sz="3200" dirty="0">
              <a:latin typeface="Metropolis" panose="00000500000000000000" pitchFamily="50" charset="0"/>
            </a:endParaRPr>
          </a:p>
        </p:txBody>
      </p:sp>
      <p:sp>
        <p:nvSpPr>
          <p:cNvPr id="199" name="Google Shape;199;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Assemblers</a:t>
            </a:r>
            <a:endParaRPr sz="2200" dirty="0">
              <a:latin typeface="Metropolis" panose="00000500000000000000" pitchFamily="50" charset="0"/>
            </a:endParaRPr>
          </a:p>
          <a:p>
            <a:pPr marL="342900" marR="0" lvl="0" indent="-342900" algn="l"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Loaders</a:t>
            </a:r>
            <a:endParaRPr sz="2200" dirty="0">
              <a:latin typeface="Metropolis" panose="00000500000000000000" pitchFamily="50" charset="0"/>
            </a:endParaRPr>
          </a:p>
          <a:p>
            <a:pPr marL="342900" marR="0" lvl="0" indent="-342900" algn="l"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Linker </a:t>
            </a:r>
            <a:endParaRPr sz="2200" dirty="0">
              <a:latin typeface="Metropolis" panose="00000500000000000000" pitchFamily="50" charset="0"/>
            </a:endParaRPr>
          </a:p>
          <a:p>
            <a:pPr marL="342900" marR="0" lvl="0" indent="-342900" algn="l"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Macros</a:t>
            </a:r>
            <a:endParaRPr sz="2200" dirty="0">
              <a:latin typeface="Metropolis" panose="00000500000000000000" pitchFamily="50" charset="0"/>
            </a:endParaRPr>
          </a:p>
          <a:p>
            <a:pPr marL="342900" marR="0" lvl="0" indent="-342900" algn="l"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Compilers</a:t>
            </a:r>
            <a:endParaRPr sz="2200" dirty="0">
              <a:latin typeface="Metropolis" panose="00000500000000000000" pitchFamily="50" charset="0"/>
            </a:endParaRPr>
          </a:p>
          <a:p>
            <a:pPr marL="342900" marR="0" lvl="0" indent="-342900" algn="l" rtl="0">
              <a:lnSpc>
                <a:spcPct val="100000"/>
              </a:lnSpc>
              <a:spcBef>
                <a:spcPts val="640"/>
              </a:spcBef>
              <a:spcAft>
                <a:spcPts val="0"/>
              </a:spcAft>
              <a:buClr>
                <a:schemeClr val="dk1"/>
              </a:buClr>
              <a:buSzPts val="3200"/>
              <a:buFont typeface="Arial"/>
              <a:buChar char="•"/>
            </a:pPr>
            <a:r>
              <a:rPr lang="en-US" sz="2200" b="0" i="0" u="none" dirty="0">
                <a:solidFill>
                  <a:schemeClr val="dk1"/>
                </a:solidFill>
                <a:latin typeface="Metropolis" panose="00000500000000000000" pitchFamily="50" charset="0"/>
                <a:sym typeface="Times New Roman"/>
              </a:rPr>
              <a:t>Formal Systems</a:t>
            </a:r>
            <a:endParaRPr sz="2200" dirty="0">
              <a:latin typeface="Metropolis" panose="00000500000000000000" pitchFamily="50" charset="0"/>
            </a:endParaRPr>
          </a:p>
        </p:txBody>
      </p:sp>
      <p:sp>
        <p:nvSpPr>
          <p:cNvPr id="2" name="Google Shape;132;p17">
            <a:extLst>
              <a:ext uri="{FF2B5EF4-FFF2-40B4-BE49-F238E27FC236}">
                <a16:creationId xmlns:a16="http://schemas.microsoft.com/office/drawing/2014/main" id="{F795126D-AB27-646C-3119-453B1B808DCD}"/>
              </a:ext>
            </a:extLst>
          </p:cNvPr>
          <p:cNvSpPr txBox="1"/>
          <p:nvPr/>
        </p:nvSpPr>
        <p:spPr>
          <a:xfrm>
            <a:off x="0" y="6453187"/>
            <a:ext cx="9144000"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 name="Google Shape;133;p17">
            <a:extLst>
              <a:ext uri="{FF2B5EF4-FFF2-40B4-BE49-F238E27FC236}">
                <a16:creationId xmlns:a16="http://schemas.microsoft.com/office/drawing/2014/main" id="{6E022008-915B-306E-32B6-33407C263200}"/>
              </a:ext>
            </a:extLst>
          </p:cNvPr>
          <p:cNvSpPr txBox="1"/>
          <p:nvPr/>
        </p:nvSpPr>
        <p:spPr>
          <a:xfrm>
            <a:off x="1331912" y="6453187"/>
            <a:ext cx="5327650"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a:solidFill>
                  <a:schemeClr val="lt1"/>
                </a:solidFill>
                <a:latin typeface="Times New Roman"/>
                <a:ea typeface="Times New Roman"/>
                <a:cs typeface="Times New Roman"/>
                <a:sym typeface="Times New Roman"/>
              </a:rPr>
              <a:t>DR.D.Y.PATIL INSTITUTE OF TECHNOLOGY</a:t>
            </a:r>
            <a:endParaRPr/>
          </a:p>
        </p:txBody>
      </p:sp>
      <p:pic>
        <p:nvPicPr>
          <p:cNvPr id="4" name="Google Shape;134;p17" descr="dy_logo.jpg">
            <a:extLst>
              <a:ext uri="{FF2B5EF4-FFF2-40B4-BE49-F238E27FC236}">
                <a16:creationId xmlns:a16="http://schemas.microsoft.com/office/drawing/2014/main" id="{3E5394B2-6C46-5A39-24C9-89BEAA2920BC}"/>
              </a:ext>
            </a:extLst>
          </p:cNvPr>
          <p:cNvPicPr preferRelativeResize="0"/>
          <p:nvPr/>
        </p:nvPicPr>
        <p:blipFill rotWithShape="1">
          <a:blip r:embed="rId3">
            <a:alphaModFix/>
          </a:blip>
          <a:srcRect/>
          <a:stretch/>
        </p:blipFill>
        <p:spPr>
          <a:xfrm>
            <a:off x="0" y="6453187"/>
            <a:ext cx="1349375" cy="404812"/>
          </a:xfrm>
          <a:prstGeom prst="rect">
            <a:avLst/>
          </a:prstGeom>
          <a:noFill/>
          <a:ln>
            <a:noFill/>
          </a:ln>
        </p:spPr>
      </p:pic>
      <p:pic>
        <p:nvPicPr>
          <p:cNvPr id="5" name="Google Shape;139;p17" descr="NBA Accreditation - BCET | Top B.tech College in West Bengal">
            <a:extLst>
              <a:ext uri="{FF2B5EF4-FFF2-40B4-BE49-F238E27FC236}">
                <a16:creationId xmlns:a16="http://schemas.microsoft.com/office/drawing/2014/main" id="{00EEB7E2-4CBB-B748-C911-B8FECCE840F3}"/>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6" name="Google Shape;140;p17" descr="ariia">
            <a:extLst>
              <a:ext uri="{FF2B5EF4-FFF2-40B4-BE49-F238E27FC236}">
                <a16:creationId xmlns:a16="http://schemas.microsoft.com/office/drawing/2014/main" id="{87705096-D241-B36A-3C8A-33E4EBAE0C9E}"/>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7" name="Google Shape;147;p17" descr="National Institutional Ranking Framework - Wikipedia">
            <a:extLst>
              <a:ext uri="{FF2B5EF4-FFF2-40B4-BE49-F238E27FC236}">
                <a16:creationId xmlns:a16="http://schemas.microsoft.com/office/drawing/2014/main" id="{75BFE484-F4DC-FB8F-1B83-8F1E37E3E047}"/>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8" name="Google Shape;148;p17" descr="logo – NAAC accredited with Grade A">
            <a:extLst>
              <a:ext uri="{FF2B5EF4-FFF2-40B4-BE49-F238E27FC236}">
                <a16:creationId xmlns:a16="http://schemas.microsoft.com/office/drawing/2014/main" id="{568CD43F-1EC5-2795-BA77-6AF156797A45}"/>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9" name="Google Shape;109;p16">
            <a:extLst>
              <a:ext uri="{FF2B5EF4-FFF2-40B4-BE49-F238E27FC236}">
                <a16:creationId xmlns:a16="http://schemas.microsoft.com/office/drawing/2014/main" id="{58DF8351-0A57-53F1-5640-8E1D3BFD29AA}"/>
              </a:ext>
            </a:extLst>
          </p:cNvPr>
          <p:cNvSpPr txBox="1"/>
          <p:nvPr/>
        </p:nvSpPr>
        <p:spPr>
          <a:xfrm>
            <a:off x="1331912" y="6453187"/>
            <a:ext cx="7812088" cy="404812"/>
          </a:xfrm>
          <a:prstGeom prst="rect">
            <a:avLst/>
          </a:prstGeom>
          <a:solidFill>
            <a:srgbClr val="C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0" name="Google Shape;110;p16">
            <a:extLst>
              <a:ext uri="{FF2B5EF4-FFF2-40B4-BE49-F238E27FC236}">
                <a16:creationId xmlns:a16="http://schemas.microsoft.com/office/drawing/2014/main" id="{50A941D4-12EB-A4C9-111D-9B77103C0195}"/>
              </a:ext>
            </a:extLst>
          </p:cNvPr>
          <p:cNvSpPr txBox="1"/>
          <p:nvPr/>
        </p:nvSpPr>
        <p:spPr>
          <a:xfrm>
            <a:off x="1331912" y="6453187"/>
            <a:ext cx="5327650" cy="323850"/>
          </a:xfrm>
          <a:prstGeom prst="rect">
            <a:avLst/>
          </a:prstGeom>
          <a:noFill/>
          <a:ln w="12700">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500"/>
              <a:buFont typeface="Times New Roman"/>
              <a:buNone/>
            </a:pPr>
            <a:r>
              <a:rPr lang="en-US" sz="1500" b="1" i="0" u="none" dirty="0">
                <a:solidFill>
                  <a:schemeClr val="lt1"/>
                </a:solidFill>
                <a:latin typeface="Times New Roman"/>
                <a:ea typeface="Times New Roman"/>
                <a:cs typeface="Times New Roman"/>
                <a:sym typeface="Times New Roman"/>
              </a:rPr>
              <a:t>DR.D.Y.PATIL INSTITUTE OF TECHNOLOGY</a:t>
            </a:r>
            <a:endParaRPr dirty="0"/>
          </a:p>
        </p:txBody>
      </p:sp>
      <p:pic>
        <p:nvPicPr>
          <p:cNvPr id="11" name="Google Shape;116;p16" descr="NBA Accreditation - BCET | Top B.tech College in West Bengal">
            <a:extLst>
              <a:ext uri="{FF2B5EF4-FFF2-40B4-BE49-F238E27FC236}">
                <a16:creationId xmlns:a16="http://schemas.microsoft.com/office/drawing/2014/main" id="{E50C1DBD-83EB-48F5-9D46-A37A8A784C17}"/>
              </a:ext>
            </a:extLst>
          </p:cNvPr>
          <p:cNvPicPr preferRelativeResize="0"/>
          <p:nvPr/>
        </p:nvPicPr>
        <p:blipFill rotWithShape="1">
          <a:blip r:embed="rId4">
            <a:alphaModFix/>
          </a:blip>
          <a:srcRect/>
          <a:stretch/>
        </p:blipFill>
        <p:spPr>
          <a:xfrm>
            <a:off x="5508625" y="6453187"/>
            <a:ext cx="792162" cy="404812"/>
          </a:xfrm>
          <a:prstGeom prst="rect">
            <a:avLst/>
          </a:prstGeom>
          <a:noFill/>
          <a:ln>
            <a:noFill/>
          </a:ln>
        </p:spPr>
      </p:pic>
      <p:pic>
        <p:nvPicPr>
          <p:cNvPr id="12" name="Google Shape;117;p16" descr="ariia">
            <a:extLst>
              <a:ext uri="{FF2B5EF4-FFF2-40B4-BE49-F238E27FC236}">
                <a16:creationId xmlns:a16="http://schemas.microsoft.com/office/drawing/2014/main" id="{BB9B0876-9B90-BEA6-7264-CE26C972FA82}"/>
              </a:ext>
            </a:extLst>
          </p:cNvPr>
          <p:cNvPicPr preferRelativeResize="0"/>
          <p:nvPr/>
        </p:nvPicPr>
        <p:blipFill rotWithShape="1">
          <a:blip r:embed="rId5">
            <a:alphaModFix/>
          </a:blip>
          <a:srcRect/>
          <a:stretch/>
        </p:blipFill>
        <p:spPr>
          <a:xfrm>
            <a:off x="7092950" y="6453187"/>
            <a:ext cx="1289050" cy="404812"/>
          </a:xfrm>
          <a:prstGeom prst="rect">
            <a:avLst/>
          </a:prstGeom>
          <a:noFill/>
          <a:ln>
            <a:noFill/>
          </a:ln>
        </p:spPr>
      </p:pic>
      <p:pic>
        <p:nvPicPr>
          <p:cNvPr id="13" name="Google Shape;124;p16" descr="National Institutional Ranking Framework - Wikipedia">
            <a:extLst>
              <a:ext uri="{FF2B5EF4-FFF2-40B4-BE49-F238E27FC236}">
                <a16:creationId xmlns:a16="http://schemas.microsoft.com/office/drawing/2014/main" id="{9D0A69A0-20C3-9C9B-67AF-4B23E2005C7A}"/>
              </a:ext>
            </a:extLst>
          </p:cNvPr>
          <p:cNvPicPr preferRelativeResize="0"/>
          <p:nvPr/>
        </p:nvPicPr>
        <p:blipFill rotWithShape="1">
          <a:blip r:embed="rId6">
            <a:alphaModFix/>
          </a:blip>
          <a:srcRect/>
          <a:stretch/>
        </p:blipFill>
        <p:spPr>
          <a:xfrm>
            <a:off x="8423275" y="6372225"/>
            <a:ext cx="720725" cy="485775"/>
          </a:xfrm>
          <a:prstGeom prst="rect">
            <a:avLst/>
          </a:prstGeom>
          <a:noFill/>
          <a:ln>
            <a:noFill/>
          </a:ln>
        </p:spPr>
      </p:pic>
      <p:pic>
        <p:nvPicPr>
          <p:cNvPr id="14" name="Google Shape;125;p16" descr="logo – NAAC accredited with Grade A">
            <a:extLst>
              <a:ext uri="{FF2B5EF4-FFF2-40B4-BE49-F238E27FC236}">
                <a16:creationId xmlns:a16="http://schemas.microsoft.com/office/drawing/2014/main" id="{51976372-C6B6-7DA6-E235-77A9B98D8867}"/>
              </a:ext>
            </a:extLst>
          </p:cNvPr>
          <p:cNvPicPr preferRelativeResize="0"/>
          <p:nvPr/>
        </p:nvPicPr>
        <p:blipFill rotWithShape="1">
          <a:blip r:embed="rId7">
            <a:alphaModFix/>
          </a:blip>
          <a:srcRect/>
          <a:stretch/>
        </p:blipFill>
        <p:spPr>
          <a:xfrm>
            <a:off x="6300787" y="6453187"/>
            <a:ext cx="792162" cy="404812"/>
          </a:xfrm>
          <a:prstGeom prst="rect">
            <a:avLst/>
          </a:prstGeom>
          <a:noFill/>
          <a:ln>
            <a:noFill/>
          </a:ln>
        </p:spPr>
      </p:pic>
      <p:sp>
        <p:nvSpPr>
          <p:cNvPr id="15" name="Rectangle 14">
            <a:extLst>
              <a:ext uri="{FF2B5EF4-FFF2-40B4-BE49-F238E27FC236}">
                <a16:creationId xmlns:a16="http://schemas.microsoft.com/office/drawing/2014/main" id="{9E058891-20F5-519D-E051-BA03D0749F37}"/>
              </a:ext>
            </a:extLst>
          </p:cNvPr>
          <p:cNvSpPr/>
          <p:nvPr/>
        </p:nvSpPr>
        <p:spPr>
          <a:xfrm>
            <a:off x="-20637" y="6465573"/>
            <a:ext cx="1331912" cy="4048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6" name="Picture 15" descr="A black background with red letters&#10;&#10;AI-generated content may be incorrect.">
            <a:extLst>
              <a:ext uri="{FF2B5EF4-FFF2-40B4-BE49-F238E27FC236}">
                <a16:creationId xmlns:a16="http://schemas.microsoft.com/office/drawing/2014/main" id="{29031594-C47E-B08F-E93E-7A187A91BA9A}"/>
              </a:ext>
            </a:extLst>
          </p:cNvPr>
          <p:cNvPicPr>
            <a:picLocks noChangeAspect="1"/>
          </p:cNvPicPr>
          <p:nvPr/>
        </p:nvPicPr>
        <p:blipFill>
          <a:blip r:embed="rId8"/>
          <a:stretch>
            <a:fillRect/>
          </a:stretch>
        </p:blipFill>
        <p:spPr>
          <a:xfrm>
            <a:off x="-18915" y="6452085"/>
            <a:ext cx="1309552" cy="378952"/>
          </a:xfrm>
          <a:prstGeom prst="rect">
            <a:avLst/>
          </a:prstGeom>
          <a:solidFill>
            <a:schemeClr val="bg1"/>
          </a:solidFill>
          <a:ln w="12700">
            <a:solidFill>
              <a:schemeClr val="bg2"/>
            </a:solid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Pass-I of the Assembler</a:t>
            </a:r>
            <a:endParaRPr/>
          </a:p>
        </p:txBody>
      </p:sp>
      <p:sp>
        <p:nvSpPr>
          <p:cNvPr id="1105" name="Google Shape;1105;p10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Pass-I uses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Machine Operation Table(OPTAB)</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Symbol Table(SYMTAB)</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Literal Table(LITTAB)</a:t>
            </a:r>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pic>
        <p:nvPicPr>
          <p:cNvPr id="1106" name="Google Shape;1106;p105"/>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0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graphicFrame>
        <p:nvGraphicFramePr>
          <p:cNvPr id="1112" name="Google Shape;1112;p106"/>
          <p:cNvGraphicFramePr/>
          <p:nvPr/>
        </p:nvGraphicFramePr>
        <p:xfrm>
          <a:off x="457200" y="1600200"/>
          <a:ext cx="3000000" cy="3000000"/>
        </p:xfrm>
        <a:graphic>
          <a:graphicData uri="http://schemas.openxmlformats.org/drawingml/2006/table">
            <a:tbl>
              <a:tblPr>
                <a:noFill/>
                <a:tableStyleId>{891FCBD7-A35A-44FF-8FD4-DFB157C4419C}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Mnemonic op-code</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Class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Mnemonic info</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bl>
          </a:graphicData>
        </a:graphic>
      </p:graphicFrame>
      <p:graphicFrame>
        <p:nvGraphicFramePr>
          <p:cNvPr id="1113" name="Google Shape;1113;p106"/>
          <p:cNvGraphicFramePr/>
          <p:nvPr/>
        </p:nvGraphicFramePr>
        <p:xfrm>
          <a:off x="457200" y="3276600"/>
          <a:ext cx="3000000" cy="3000000"/>
        </p:xfrm>
        <a:graphic>
          <a:graphicData uri="http://schemas.openxmlformats.org/drawingml/2006/table">
            <a:tbl>
              <a:tblPr>
                <a:noFill/>
                <a:tableStyleId>{891FCBD7-A35A-44FF-8FD4-DFB157C4419C}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Sybmol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Length</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bl>
          </a:graphicData>
        </a:graphic>
      </p:graphicFrame>
      <p:graphicFrame>
        <p:nvGraphicFramePr>
          <p:cNvPr id="1114" name="Google Shape;1114;p106"/>
          <p:cNvGraphicFramePr/>
          <p:nvPr/>
        </p:nvGraphicFramePr>
        <p:xfrm>
          <a:off x="533400" y="4668837"/>
          <a:ext cx="3000000" cy="3000000"/>
        </p:xfrm>
        <a:graphic>
          <a:graphicData uri="http://schemas.openxmlformats.org/drawingml/2006/table">
            <a:tbl>
              <a:tblPr>
                <a:noFill/>
                <a:tableStyleId>{891FCBD7-A35A-44FF-8FD4-DFB157C4419C}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Literal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bl>
          </a:graphicData>
        </a:graphic>
      </p:graphicFrame>
      <p:sp>
        <p:nvSpPr>
          <p:cNvPr id="1115" name="Google Shape;1115;p106"/>
          <p:cNvSpPr txBox="1"/>
          <p:nvPr/>
        </p:nvSpPr>
        <p:spPr>
          <a:xfrm>
            <a:off x="2133600" y="2438400"/>
            <a:ext cx="4495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OPTAB</a:t>
            </a:r>
            <a:endParaRPr/>
          </a:p>
        </p:txBody>
      </p:sp>
      <p:sp>
        <p:nvSpPr>
          <p:cNvPr id="1116" name="Google Shape;1116;p106"/>
          <p:cNvSpPr txBox="1"/>
          <p:nvPr/>
        </p:nvSpPr>
        <p:spPr>
          <a:xfrm>
            <a:off x="2057400" y="4038600"/>
            <a:ext cx="4495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SYMTAB</a:t>
            </a:r>
            <a:endParaRPr/>
          </a:p>
        </p:txBody>
      </p:sp>
      <p:sp>
        <p:nvSpPr>
          <p:cNvPr id="1117" name="Google Shape;1117;p106"/>
          <p:cNvSpPr txBox="1"/>
          <p:nvPr/>
        </p:nvSpPr>
        <p:spPr>
          <a:xfrm>
            <a:off x="914400" y="5486400"/>
            <a:ext cx="44958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LITTAB</a:t>
            </a:r>
            <a:endParaRPr/>
          </a:p>
        </p:txBody>
      </p:sp>
      <p:pic>
        <p:nvPicPr>
          <p:cNvPr id="1118" name="Google Shape;1118;p106"/>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0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Pass-I Algorithm</a:t>
            </a:r>
            <a:endParaRPr/>
          </a:p>
        </p:txBody>
      </p:sp>
      <p:sp>
        <p:nvSpPr>
          <p:cNvPr id="1124" name="Google Shape;1124;p10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514350" marR="0" lvl="0" indent="-514350" algn="l" rtl="0">
              <a:lnSpc>
                <a:spcPct val="80000"/>
              </a:lnSpc>
              <a:spcBef>
                <a:spcPts val="0"/>
              </a:spcBef>
              <a:spcAft>
                <a:spcPts val="0"/>
              </a:spcAft>
              <a:buClr>
                <a:schemeClr val="dk1"/>
              </a:buClr>
              <a:buSzPts val="2500"/>
              <a:buFont typeface="Calibri"/>
              <a:buAutoNum type="arabicPeriod"/>
            </a:pPr>
            <a:r>
              <a:rPr lang="en-US" sz="2500" b="0" i="0" u="none">
                <a:solidFill>
                  <a:schemeClr val="dk1"/>
                </a:solidFill>
                <a:latin typeface="Times New Roman"/>
                <a:ea typeface="Times New Roman"/>
                <a:cs typeface="Times New Roman"/>
                <a:sym typeface="Times New Roman"/>
              </a:rPr>
              <a:t>loc_cntr := 0; (default value)</a:t>
            </a:r>
            <a:endParaRPr/>
          </a:p>
          <a:p>
            <a:pPr marL="514350" marR="0" lvl="0" indent="-514350" algn="l" rtl="0">
              <a:lnSpc>
                <a:spcPct val="80000"/>
              </a:lnSpc>
              <a:spcBef>
                <a:spcPts val="50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	pooltab_ptr :=1; POOLTAB[1]:=1;</a:t>
            </a:r>
            <a:endParaRPr/>
          </a:p>
          <a:p>
            <a:pPr marL="514350" marR="0" lvl="0" indent="-514350" algn="l" rtl="0">
              <a:lnSpc>
                <a:spcPct val="80000"/>
              </a:lnSpc>
              <a:spcBef>
                <a:spcPts val="500"/>
              </a:spcBef>
              <a:spcAft>
                <a:spcPts val="0"/>
              </a:spcAft>
              <a:buClr>
                <a:schemeClr val="dk1"/>
              </a:buClr>
              <a:buSzPts val="2500"/>
              <a:buFont typeface="Arial"/>
              <a:buNone/>
            </a:pPr>
            <a:r>
              <a:rPr lang="en-US" sz="2500" b="0" i="0" u="none">
                <a:solidFill>
                  <a:schemeClr val="dk1"/>
                </a:solidFill>
                <a:latin typeface="Times New Roman"/>
                <a:ea typeface="Times New Roman"/>
                <a:cs typeface="Times New Roman"/>
                <a:sym typeface="Times New Roman"/>
              </a:rPr>
              <a:t>	littab_ptr:=1; </a:t>
            </a:r>
            <a:endParaRPr/>
          </a:p>
          <a:p>
            <a:pPr marL="514350" marR="0" lvl="0" indent="-514350" algn="l" rtl="0">
              <a:lnSpc>
                <a:spcPct val="80000"/>
              </a:lnSpc>
              <a:spcBef>
                <a:spcPts val="500"/>
              </a:spcBef>
              <a:spcAft>
                <a:spcPts val="0"/>
              </a:spcAft>
              <a:buClr>
                <a:schemeClr val="dk1"/>
              </a:buClr>
              <a:buSzPts val="2500"/>
              <a:buFont typeface="Calibri"/>
              <a:buAutoNum type="arabicPeriod" startAt="2"/>
            </a:pPr>
            <a:r>
              <a:rPr lang="en-US" sz="2500" b="0" i="0" u="none">
                <a:solidFill>
                  <a:schemeClr val="dk1"/>
                </a:solidFill>
                <a:latin typeface="Times New Roman"/>
                <a:ea typeface="Times New Roman"/>
                <a:cs typeface="Times New Roman"/>
                <a:sym typeface="Times New Roman"/>
              </a:rPr>
              <a:t>While next statement is not an END statement</a:t>
            </a:r>
            <a:endParaRPr/>
          </a:p>
          <a:p>
            <a:pPr marL="914400" marR="0" lvl="1" indent="-514350" algn="l" rtl="0">
              <a:lnSpc>
                <a:spcPct val="80000"/>
              </a:lnSpc>
              <a:spcBef>
                <a:spcPts val="440"/>
              </a:spcBef>
              <a:spcAft>
                <a:spcPts val="0"/>
              </a:spcAft>
              <a:buClr>
                <a:schemeClr val="dk1"/>
              </a:buClr>
              <a:buSzPts val="2200"/>
              <a:buFont typeface="Calibri"/>
              <a:buAutoNum type="alphaLcParenR"/>
            </a:pPr>
            <a:r>
              <a:rPr lang="en-US" sz="2200" b="0" i="0" u="none" strike="noStrike" cap="none">
                <a:solidFill>
                  <a:schemeClr val="dk1"/>
                </a:solidFill>
                <a:latin typeface="Times New Roman"/>
                <a:ea typeface="Times New Roman"/>
                <a:cs typeface="Times New Roman"/>
                <a:sym typeface="Times New Roman"/>
              </a:rPr>
              <a:t>If label is present then</a:t>
            </a:r>
            <a:endParaRPr/>
          </a:p>
          <a:p>
            <a:pPr marL="914400" marR="0" lvl="1" indent="-514350" algn="l" rtl="0">
              <a:lnSpc>
                <a:spcPct val="80000"/>
              </a:lnSpc>
              <a:spcBef>
                <a:spcPts val="440"/>
              </a:spcBef>
              <a:spcAft>
                <a:spcPts val="0"/>
              </a:spcAft>
              <a:buClr>
                <a:schemeClr val="dk1"/>
              </a:buClr>
              <a:buSzPts val="2200"/>
              <a:buFont typeface="Arial"/>
              <a:buNone/>
            </a:pPr>
            <a:r>
              <a:rPr lang="en-US" sz="2200" b="0" i="0" u="none" strike="noStrike" cap="none">
                <a:solidFill>
                  <a:schemeClr val="dk1"/>
                </a:solidFill>
                <a:latin typeface="Times New Roman"/>
                <a:ea typeface="Times New Roman"/>
                <a:cs typeface="Times New Roman"/>
                <a:sym typeface="Times New Roman"/>
              </a:rPr>
              <a:t>	      this_label:= symbol in label field;</a:t>
            </a:r>
            <a:endParaRPr/>
          </a:p>
          <a:p>
            <a:pPr marL="914400" marR="0" lvl="1" indent="-514350" algn="l" rtl="0">
              <a:lnSpc>
                <a:spcPct val="80000"/>
              </a:lnSpc>
              <a:spcBef>
                <a:spcPts val="440"/>
              </a:spcBef>
              <a:spcAft>
                <a:spcPts val="0"/>
              </a:spcAft>
              <a:buClr>
                <a:schemeClr val="dk1"/>
              </a:buClr>
              <a:buSzPts val="2200"/>
              <a:buFont typeface="Arial"/>
              <a:buNone/>
            </a:pPr>
            <a:r>
              <a:rPr lang="en-US" sz="2200" b="0" i="0" u="none" strike="noStrike" cap="none">
                <a:solidFill>
                  <a:schemeClr val="dk1"/>
                </a:solidFill>
                <a:latin typeface="Times New Roman"/>
                <a:ea typeface="Times New Roman"/>
                <a:cs typeface="Times New Roman"/>
                <a:sym typeface="Times New Roman"/>
              </a:rPr>
              <a:t>	      Enter(this_label, loc_cntr) in SYMTAB.</a:t>
            </a:r>
            <a:endParaRPr/>
          </a:p>
          <a:p>
            <a:pPr marL="914400" marR="0" lvl="1" indent="-514350" algn="l" rtl="0">
              <a:lnSpc>
                <a:spcPct val="80000"/>
              </a:lnSpc>
              <a:spcBef>
                <a:spcPts val="440"/>
              </a:spcBef>
              <a:spcAft>
                <a:spcPts val="0"/>
              </a:spcAft>
              <a:buClr>
                <a:schemeClr val="dk1"/>
              </a:buClr>
              <a:buSzPts val="2200"/>
              <a:buFont typeface="Calibri"/>
              <a:buAutoNum type="alphaLcParenR" startAt="2"/>
            </a:pPr>
            <a:r>
              <a:rPr lang="en-US" sz="2200" b="0" i="0" u="none" strike="noStrike" cap="none">
                <a:solidFill>
                  <a:schemeClr val="dk1"/>
                </a:solidFill>
                <a:latin typeface="Times New Roman"/>
                <a:ea typeface="Times New Roman"/>
                <a:cs typeface="Times New Roman"/>
                <a:sym typeface="Times New Roman"/>
              </a:rPr>
              <a:t>If an LTORG statement then</a:t>
            </a:r>
            <a:endParaRPr/>
          </a:p>
          <a:p>
            <a:pPr marL="1314450" marR="0" lvl="2" indent="-514350" algn="l" rtl="0">
              <a:lnSpc>
                <a:spcPct val="80000"/>
              </a:lnSpc>
              <a:spcBef>
                <a:spcPts val="380"/>
              </a:spcBef>
              <a:spcAft>
                <a:spcPts val="0"/>
              </a:spcAft>
              <a:buClr>
                <a:schemeClr val="dk1"/>
              </a:buClr>
              <a:buSzPts val="1900"/>
              <a:buFont typeface="Calibri"/>
              <a:buAutoNum type="romanLcPeriod"/>
            </a:pPr>
            <a:r>
              <a:rPr lang="en-US" sz="1900" b="0" i="0" u="none" strike="noStrike" cap="none">
                <a:solidFill>
                  <a:schemeClr val="dk1"/>
                </a:solidFill>
                <a:latin typeface="Times New Roman"/>
                <a:ea typeface="Times New Roman"/>
                <a:cs typeface="Times New Roman"/>
                <a:sym typeface="Times New Roman"/>
              </a:rPr>
              <a:t>Process literals LITTAB[POOLTAB[pooltab_ptr]…LITTAB[lit_tab_ptr-1] to allocate memory and put the address in the address field. Update location counter  accordingly.</a:t>
            </a:r>
            <a:endParaRPr/>
          </a:p>
          <a:p>
            <a:pPr marL="1314450" marR="0" lvl="2" indent="-514350" algn="l" rtl="0">
              <a:lnSpc>
                <a:spcPct val="80000"/>
              </a:lnSpc>
              <a:spcBef>
                <a:spcPts val="380"/>
              </a:spcBef>
              <a:spcAft>
                <a:spcPts val="0"/>
              </a:spcAft>
              <a:buClr>
                <a:schemeClr val="dk1"/>
              </a:buClr>
              <a:buSzPts val="1900"/>
              <a:buFont typeface="Calibri"/>
              <a:buAutoNum type="romanLcPeriod"/>
            </a:pPr>
            <a:r>
              <a:rPr lang="en-US" sz="1900" b="0" i="0" u="none" strike="noStrike" cap="none">
                <a:solidFill>
                  <a:schemeClr val="dk1"/>
                </a:solidFill>
                <a:latin typeface="Times New Roman"/>
                <a:ea typeface="Times New Roman"/>
                <a:cs typeface="Times New Roman"/>
                <a:sym typeface="Times New Roman"/>
              </a:rPr>
              <a:t>pooltab_ptr := pooltab_ptr +1;</a:t>
            </a:r>
            <a:endParaRPr/>
          </a:p>
          <a:p>
            <a:pPr marL="1314450" marR="0" lvl="2" indent="-514350" algn="l" rtl="0">
              <a:lnSpc>
                <a:spcPct val="80000"/>
              </a:lnSpc>
              <a:spcBef>
                <a:spcPts val="380"/>
              </a:spcBef>
              <a:spcAft>
                <a:spcPts val="0"/>
              </a:spcAft>
              <a:buClr>
                <a:schemeClr val="dk1"/>
              </a:buClr>
              <a:buSzPts val="1900"/>
              <a:buFont typeface="Calibri"/>
              <a:buAutoNum type="romanLcPeriod"/>
            </a:pPr>
            <a:r>
              <a:rPr lang="en-US" sz="1900" b="0" i="0" u="none" strike="noStrike" cap="none">
                <a:solidFill>
                  <a:schemeClr val="dk1"/>
                </a:solidFill>
                <a:latin typeface="Times New Roman"/>
                <a:ea typeface="Times New Roman"/>
                <a:cs typeface="Times New Roman"/>
                <a:sym typeface="Times New Roman"/>
              </a:rPr>
              <a:t>POOLTAB[pooltab_ptr]:=littab_ptr;</a:t>
            </a:r>
            <a:endParaRPr/>
          </a:p>
          <a:p>
            <a:pPr marL="342900" marR="0" lvl="0" indent="-222250" algn="l" rtl="0">
              <a:spcBef>
                <a:spcPts val="380"/>
              </a:spcBef>
              <a:spcAft>
                <a:spcPts val="0"/>
              </a:spcAft>
              <a:buClr>
                <a:schemeClr val="dk1"/>
              </a:buClr>
              <a:buSzPts val="1900"/>
              <a:buFont typeface="Arial"/>
              <a:buNone/>
            </a:pPr>
            <a:endParaRPr sz="1900" b="0" i="0" u="none" strike="noStrike" cap="none">
              <a:solidFill>
                <a:schemeClr val="dk1"/>
              </a:solidFill>
              <a:latin typeface="Times New Roman"/>
              <a:ea typeface="Times New Roman"/>
              <a:cs typeface="Times New Roman"/>
              <a:sym typeface="Times New Roman"/>
            </a:endParaRPr>
          </a:p>
        </p:txBody>
      </p:sp>
      <p:pic>
        <p:nvPicPr>
          <p:cNvPr id="1125" name="Google Shape;1125;p107"/>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131" name="Google Shape;1131;p10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914400" marR="0" lvl="1" indent="-514350" algn="l" rtl="0">
              <a:lnSpc>
                <a:spcPct val="100000"/>
              </a:lnSpc>
              <a:spcBef>
                <a:spcPts val="0"/>
              </a:spcBef>
              <a:spcAft>
                <a:spcPts val="0"/>
              </a:spcAft>
              <a:buClr>
                <a:schemeClr val="dk1"/>
              </a:buClr>
              <a:buSzPts val="2800"/>
              <a:buFont typeface="Calibri"/>
              <a:buAutoNum type="alphaLcParenR" startAt="3"/>
            </a:pPr>
            <a:r>
              <a:rPr lang="en-US" sz="2800" b="0" i="0" u="none" strike="noStrike" cap="none">
                <a:solidFill>
                  <a:schemeClr val="dk1"/>
                </a:solidFill>
                <a:latin typeface="Times New Roman"/>
                <a:ea typeface="Times New Roman"/>
                <a:cs typeface="Times New Roman"/>
                <a:sym typeface="Times New Roman"/>
              </a:rPr>
              <a:t>If START or ORIGIN statement then</a:t>
            </a:r>
            <a:endParaRPr/>
          </a:p>
          <a:p>
            <a:pPr marL="1314450" marR="0" lvl="2" indent="-51435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loc_cntr := value specified in the operand field;</a:t>
            </a:r>
            <a:endParaRPr/>
          </a:p>
          <a:p>
            <a:pPr marL="914400" marR="0" lvl="1" indent="-514350" algn="l" rtl="0">
              <a:lnSpc>
                <a:spcPct val="100000"/>
              </a:lnSpc>
              <a:spcBef>
                <a:spcPts val="560"/>
              </a:spcBef>
              <a:spcAft>
                <a:spcPts val="0"/>
              </a:spcAft>
              <a:buClr>
                <a:schemeClr val="dk1"/>
              </a:buClr>
              <a:buSzPts val="2800"/>
              <a:buFont typeface="Calibri"/>
              <a:buAutoNum type="alphaLcParenR" startAt="3"/>
            </a:pPr>
            <a:r>
              <a:rPr lang="en-US" sz="2800" b="0" i="0" u="none" strike="noStrike" cap="none">
                <a:solidFill>
                  <a:schemeClr val="dk1"/>
                </a:solidFill>
                <a:latin typeface="Times New Roman"/>
                <a:ea typeface="Times New Roman"/>
                <a:cs typeface="Times New Roman"/>
                <a:sym typeface="Times New Roman"/>
              </a:rPr>
              <a:t>If an EQU statement then</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this_addr := value of &lt;address_spec&gt;;</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Correct the symbtab entry for this_label to (this_label,this_addr)</a:t>
            </a:r>
            <a:endParaRPr/>
          </a:p>
          <a:p>
            <a:pPr marL="914400" marR="0" lvl="1" indent="-514350" algn="l" rtl="0">
              <a:lnSpc>
                <a:spcPct val="100000"/>
              </a:lnSpc>
              <a:spcBef>
                <a:spcPts val="560"/>
              </a:spcBef>
              <a:spcAft>
                <a:spcPts val="0"/>
              </a:spcAft>
              <a:buClr>
                <a:schemeClr val="dk1"/>
              </a:buClr>
              <a:buSzPts val="2800"/>
              <a:buFont typeface="Calibri"/>
              <a:buAutoNum type="alphaLcParenR" startAt="3"/>
            </a:pPr>
            <a:r>
              <a:rPr lang="en-US" sz="2800" b="0" i="0" u="none" strike="noStrike" cap="none">
                <a:solidFill>
                  <a:schemeClr val="dk1"/>
                </a:solidFill>
                <a:latin typeface="Times New Roman"/>
                <a:ea typeface="Times New Roman"/>
                <a:cs typeface="Times New Roman"/>
                <a:sym typeface="Times New Roman"/>
              </a:rPr>
              <a:t>If a declaration statement then</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code:= machine opcode from OPTAB;</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size := size of memory are required by DC/DS</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loc_cntr := loc_cntr + size;</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Generate IC ‘(DL, code)…’</a:t>
            </a:r>
            <a:endParaRPr/>
          </a:p>
          <a:p>
            <a:pPr marL="914400" marR="0" lvl="1" indent="-336550" algn="l" rtl="0">
              <a:lnSpc>
                <a:spcPct val="100000"/>
              </a:lnSpc>
              <a:spcBef>
                <a:spcPts val="560"/>
              </a:spcBef>
              <a:spcAft>
                <a:spcPts val="0"/>
              </a:spcAft>
              <a:buClr>
                <a:schemeClr val="dk1"/>
              </a:buClr>
              <a:buSzPts val="2800"/>
              <a:buFont typeface="Calibri"/>
              <a:buNone/>
            </a:pPr>
            <a:endParaRPr sz="2800" b="0" i="0" u="none" strike="noStrike" cap="none">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pic>
        <p:nvPicPr>
          <p:cNvPr id="1132" name="Google Shape;1132;p108"/>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0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138" name="Google Shape;1138;p10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914400" marR="0" lvl="1" indent="-514350" algn="l" rtl="0">
              <a:lnSpc>
                <a:spcPct val="100000"/>
              </a:lnSpc>
              <a:spcBef>
                <a:spcPts val="0"/>
              </a:spcBef>
              <a:spcAft>
                <a:spcPts val="0"/>
              </a:spcAft>
              <a:buClr>
                <a:schemeClr val="dk1"/>
              </a:buClr>
              <a:buSzPts val="2800"/>
              <a:buFont typeface="Calibri"/>
              <a:buAutoNum type="alphaLcParenR" startAt="6"/>
            </a:pPr>
            <a:r>
              <a:rPr lang="en-US" sz="2800" b="0" i="0" u="none" strike="noStrike" cap="none">
                <a:solidFill>
                  <a:schemeClr val="dk1"/>
                </a:solidFill>
                <a:latin typeface="Times New Roman"/>
                <a:ea typeface="Times New Roman"/>
                <a:cs typeface="Times New Roman"/>
                <a:sym typeface="Times New Roman"/>
              </a:rPr>
              <a:t>If an imperative statement then</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code:= machine opcode from OPTAB;</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 loc_cntr := loc_cntr + instruction length from OPTAB;</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 If operand is a literal then</a:t>
            </a:r>
            <a:endParaRPr/>
          </a:p>
          <a:p>
            <a:pPr marL="1771650" marR="0" lvl="3"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this_literal := literal in operand field;</a:t>
            </a:r>
            <a:endParaRPr/>
          </a:p>
          <a:p>
            <a:pPr marL="1771650" marR="0" lvl="3"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LITTAB[littab_ptr]:= this_literal;</a:t>
            </a:r>
            <a:endParaRPr/>
          </a:p>
          <a:p>
            <a:pPr marL="1771650" marR="0" lvl="3"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littab_ptr= littab_ptr +1;</a:t>
            </a:r>
            <a:endParaRPr/>
          </a:p>
          <a:p>
            <a:pPr marL="1314450" marR="0" lvl="2" indent="-514350" algn="l" rtl="0">
              <a:lnSpc>
                <a:spcPct val="100000"/>
              </a:lnSpc>
              <a:spcBef>
                <a:spcPts val="480"/>
              </a:spcBef>
              <a:spcAft>
                <a:spcPts val="0"/>
              </a:spcAft>
              <a:buClr>
                <a:schemeClr val="dk1"/>
              </a:buClr>
              <a:buSzPts val="2400"/>
              <a:buFont typeface="Calibri"/>
              <a:buAutoNum type="romanLcPeriod"/>
            </a:pPr>
            <a:r>
              <a:rPr lang="en-US" sz="2400" b="0" i="0" u="none" strike="noStrike" cap="none">
                <a:solidFill>
                  <a:schemeClr val="dk1"/>
                </a:solidFill>
                <a:latin typeface="Times New Roman"/>
                <a:ea typeface="Times New Roman"/>
                <a:cs typeface="Times New Roman"/>
                <a:sym typeface="Times New Roman"/>
              </a:rPr>
              <a:t>else (i.e. operand is a symbol)</a:t>
            </a:r>
            <a:endParaRPr/>
          </a:p>
          <a:p>
            <a:pPr marL="1771650" marR="0" lvl="3"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this_entry := SYMTAB entry number of operand</a:t>
            </a:r>
            <a:endParaRPr/>
          </a:p>
          <a:p>
            <a:pPr marL="1771650" marR="0" lvl="3"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Generate IC ‘(IS,code)(S,this_entry)’;</a:t>
            </a:r>
            <a:endParaRPr/>
          </a:p>
          <a:p>
            <a:pPr marL="342900" marR="0" lvl="0" indent="-215900" algn="l" rtl="0">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pic>
        <p:nvPicPr>
          <p:cNvPr id="1139" name="Google Shape;1139;p109"/>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145" name="Google Shape;1145;p11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3200"/>
              <a:buFont typeface="Calibri"/>
              <a:buAutoNum type="arabicPeriod" startAt="3"/>
            </a:pPr>
            <a:r>
              <a:rPr lang="en-US" sz="3200" b="0" i="0" u="none">
                <a:solidFill>
                  <a:schemeClr val="dk1"/>
                </a:solidFill>
                <a:latin typeface="Times New Roman"/>
                <a:ea typeface="Times New Roman"/>
                <a:cs typeface="Times New Roman"/>
                <a:sym typeface="Times New Roman"/>
              </a:rPr>
              <a:t>Processing of END statement</a:t>
            </a:r>
            <a:endParaRPr/>
          </a:p>
          <a:p>
            <a:pPr marL="914400" marR="0" lvl="1" indent="-514350" algn="l" rtl="0">
              <a:lnSpc>
                <a:spcPct val="100000"/>
              </a:lnSpc>
              <a:spcBef>
                <a:spcPts val="560"/>
              </a:spcBef>
              <a:spcAft>
                <a:spcPts val="0"/>
              </a:spcAft>
              <a:buClr>
                <a:schemeClr val="dk1"/>
              </a:buClr>
              <a:buSzPts val="2800"/>
              <a:buFont typeface="Calibri"/>
              <a:buAutoNum type="alphaLcParenR"/>
            </a:pPr>
            <a:r>
              <a:rPr lang="en-US" sz="2800" b="0" i="0" u="none" strike="noStrike" cap="none">
                <a:solidFill>
                  <a:schemeClr val="dk1"/>
                </a:solidFill>
                <a:latin typeface="Times New Roman"/>
                <a:ea typeface="Times New Roman"/>
                <a:cs typeface="Times New Roman"/>
                <a:sym typeface="Times New Roman"/>
              </a:rPr>
              <a:t>Perform step 2(b)</a:t>
            </a:r>
            <a:endParaRPr/>
          </a:p>
          <a:p>
            <a:pPr marL="914400" marR="0" lvl="1" indent="-514350" algn="l" rtl="0">
              <a:lnSpc>
                <a:spcPct val="100000"/>
              </a:lnSpc>
              <a:spcBef>
                <a:spcPts val="560"/>
              </a:spcBef>
              <a:spcAft>
                <a:spcPts val="0"/>
              </a:spcAft>
              <a:buClr>
                <a:schemeClr val="dk1"/>
              </a:buClr>
              <a:buSzPts val="2800"/>
              <a:buFont typeface="Calibri"/>
              <a:buAutoNum type="alphaLcParenR"/>
            </a:pPr>
            <a:r>
              <a:rPr lang="en-US" sz="2800" b="0" i="0" u="none" strike="noStrike" cap="none">
                <a:solidFill>
                  <a:schemeClr val="dk1"/>
                </a:solidFill>
                <a:latin typeface="Times New Roman"/>
                <a:ea typeface="Times New Roman"/>
                <a:cs typeface="Times New Roman"/>
                <a:sym typeface="Times New Roman"/>
              </a:rPr>
              <a:t>Generate IC</a:t>
            </a:r>
            <a:endParaRPr/>
          </a:p>
          <a:p>
            <a:pPr marL="914400" marR="0" lvl="1" indent="-514350" algn="l" rtl="0">
              <a:lnSpc>
                <a:spcPct val="100000"/>
              </a:lnSpc>
              <a:spcBef>
                <a:spcPts val="560"/>
              </a:spcBef>
              <a:spcAft>
                <a:spcPts val="0"/>
              </a:spcAft>
              <a:buClr>
                <a:schemeClr val="dk1"/>
              </a:buClr>
              <a:buSzPts val="2800"/>
              <a:buFont typeface="Calibri"/>
              <a:buAutoNum type="alphaLcParenR"/>
            </a:pPr>
            <a:r>
              <a:rPr lang="en-US" sz="2800" b="0" i="0" u="none" strike="noStrike" cap="none">
                <a:solidFill>
                  <a:schemeClr val="dk1"/>
                </a:solidFill>
                <a:latin typeface="Times New Roman"/>
                <a:ea typeface="Times New Roman"/>
                <a:cs typeface="Times New Roman"/>
                <a:sym typeface="Times New Roman"/>
              </a:rPr>
              <a:t>Go to pass II</a:t>
            </a:r>
            <a:endParaRPr/>
          </a:p>
        </p:txBody>
      </p:sp>
      <p:pic>
        <p:nvPicPr>
          <p:cNvPr id="1146" name="Google Shape;1146;p110"/>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11"/>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Example</a:t>
            </a:r>
            <a:endParaRPr/>
          </a:p>
        </p:txBody>
      </p:sp>
      <p:graphicFrame>
        <p:nvGraphicFramePr>
          <p:cNvPr id="1153" name="Google Shape;1153;p111"/>
          <p:cNvGraphicFramePr/>
          <p:nvPr/>
        </p:nvGraphicFramePr>
        <p:xfrm>
          <a:off x="457200" y="990600"/>
          <a:ext cx="3000000" cy="3000000"/>
        </p:xfrm>
        <a:graphic>
          <a:graphicData uri="http://schemas.openxmlformats.org/drawingml/2006/table">
            <a:tbl>
              <a:tblPr>
                <a:noFill/>
                <a:tableStyleId>{891FCBD7-A35A-44FF-8FD4-DFB157C4419C}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1" i="0" u="none">
                          <a:solidFill>
                            <a:schemeClr val="dk1"/>
                          </a:solidFill>
                          <a:latin typeface="Calibri"/>
                          <a:ea typeface="Calibri"/>
                          <a:cs typeface="Calibri"/>
                          <a:sym typeface="Calibri"/>
                        </a:rPr>
                        <a:t>START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1"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READ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6"/>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7"/>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PRINT</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207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8"/>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LTORG</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9"/>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0"/>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MOVER</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1"/>
                  </a:ext>
                </a:extLst>
              </a:tr>
              <a:tr h="2730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ADD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2"/>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SUB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213</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3"/>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DIV</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=‘26’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214</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4"/>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MOVEM</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AREG, 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5"/>
                  </a:ext>
                </a:extLst>
              </a:tr>
              <a:tr h="274625">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6"/>
                  </a:ext>
                </a:extLst>
              </a:tr>
              <a:tr h="273050">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7"/>
                  </a:ext>
                </a:extLst>
              </a:tr>
              <a:tr h="274625">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DS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18"/>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STOP</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219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19"/>
                  </a:ext>
                </a:extLst>
              </a:tr>
              <a:tr h="2746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b="0" i="0" u="none">
                          <a:solidFill>
                            <a:schemeClr val="dk1"/>
                          </a:solidFill>
                          <a:latin typeface="Calibri"/>
                          <a:ea typeface="Calibri"/>
                          <a:cs typeface="Calibri"/>
                          <a:sym typeface="Calibri"/>
                        </a:rPr>
                        <a:t>END</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pic>
        <p:nvPicPr>
          <p:cNvPr id="1154" name="Google Shape;1154;p111"/>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graphicFrame>
        <p:nvGraphicFramePr>
          <p:cNvPr id="1160" name="Google Shape;1160;p112"/>
          <p:cNvGraphicFramePr/>
          <p:nvPr/>
        </p:nvGraphicFramePr>
        <p:xfrm>
          <a:off x="457200" y="1524000"/>
          <a:ext cx="3000000" cy="3000000"/>
        </p:xfrm>
        <a:graphic>
          <a:graphicData uri="http://schemas.openxmlformats.org/drawingml/2006/table">
            <a:tbl>
              <a:tblPr>
                <a:noFill/>
                <a:tableStyleId>{891FCBD7-A35A-44FF-8FD4-DFB157C4419C}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Sybmol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Length</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B</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217</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218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bl>
          </a:graphicData>
        </a:graphic>
      </p:graphicFrame>
      <p:graphicFrame>
        <p:nvGraphicFramePr>
          <p:cNvPr id="1161" name="Google Shape;1161;p112"/>
          <p:cNvGraphicFramePr/>
          <p:nvPr/>
        </p:nvGraphicFramePr>
        <p:xfrm>
          <a:off x="533400" y="3810000"/>
          <a:ext cx="3000000" cy="3000000"/>
        </p:xfrm>
        <a:graphic>
          <a:graphicData uri="http://schemas.openxmlformats.org/drawingml/2006/table">
            <a:tbl>
              <a:tblPr>
                <a:noFill/>
                <a:tableStyleId>{891FCBD7-A35A-44FF-8FD4-DFB157C4419C}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Literal</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address</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25400" cap="flat" cmpd="sng">
                      <a:solidFill>
                        <a:srgbClr val="9BBB59"/>
                      </a:solidFill>
                      <a:prstDash val="solid"/>
                      <a:round/>
                      <a:headEnd type="none" w="sm" len="sm"/>
                      <a:tailEnd type="none" w="sm" len="sm"/>
                    </a:lnB>
                  </a:tcPr>
                </a:tc>
                <a:extLst>
                  <a:ext uri="{0D108BD9-81ED-4DB2-BD59-A6C34878D82A}">
                    <a16:rowId xmlns:a16="http://schemas.microsoft.com/office/drawing/2014/main" val="10000"/>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208</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254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209</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2"/>
                  </a:ext>
                </a:extLst>
              </a:tr>
              <a:tr h="3698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=‘15’</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220</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=‘16’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221</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tcPr>
                </a:tc>
                <a:extLst>
                  <a:ext uri="{0D108BD9-81ED-4DB2-BD59-A6C34878D82A}">
                    <a16:rowId xmlns:a16="http://schemas.microsoft.com/office/drawing/2014/main" val="10004"/>
                  </a:ext>
                </a:extLst>
              </a:tr>
              <a:tr h="371475">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=‘26’</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222</a:t>
                      </a:r>
                      <a:endParaRPr/>
                    </a:p>
                  </a:txBody>
                  <a:tcPr marL="91450" marR="91450" marT="45725" marB="45725">
                    <a:lnL w="12700" cap="flat" cmpd="sng">
                      <a:solidFill>
                        <a:srgbClr val="9BBB59"/>
                      </a:solidFill>
                      <a:prstDash val="solid"/>
                      <a:round/>
                      <a:headEnd type="none" w="sm" len="sm"/>
                      <a:tailEnd type="none" w="sm" len="sm"/>
                    </a:lnL>
                    <a:lnR w="12700" cap="flat" cmpd="sng">
                      <a:solidFill>
                        <a:srgbClr val="9BBB59"/>
                      </a:solidFill>
                      <a:prstDash val="solid"/>
                      <a:round/>
                      <a:headEnd type="none" w="sm" len="sm"/>
                      <a:tailEnd type="none" w="sm" len="sm"/>
                    </a:lnR>
                    <a:lnT w="12700" cap="flat" cmpd="sng">
                      <a:solidFill>
                        <a:srgbClr val="9BBB59"/>
                      </a:solidFill>
                      <a:prstDash val="solid"/>
                      <a:round/>
                      <a:headEnd type="none" w="sm" len="sm"/>
                      <a:tailEnd type="none" w="sm" len="sm"/>
                    </a:lnT>
                    <a:lnB w="12700" cap="flat" cmpd="sng">
                      <a:solidFill>
                        <a:srgbClr val="9BBB59"/>
                      </a:solidFill>
                      <a:prstDash val="solid"/>
                      <a:round/>
                      <a:headEnd type="none" w="sm" len="sm"/>
                      <a:tailEnd type="none" w="sm" len="sm"/>
                    </a:lnB>
                    <a:solidFill>
                      <a:srgbClr val="9BBB59">
                        <a:alpha val="19607"/>
                      </a:srgbClr>
                    </a:solidFill>
                  </a:tcPr>
                </a:tc>
                <a:extLst>
                  <a:ext uri="{0D108BD9-81ED-4DB2-BD59-A6C34878D82A}">
                    <a16:rowId xmlns:a16="http://schemas.microsoft.com/office/drawing/2014/main" val="10005"/>
                  </a:ext>
                </a:extLst>
              </a:tr>
            </a:tbl>
          </a:graphicData>
        </a:graphic>
      </p:graphicFrame>
      <p:pic>
        <p:nvPicPr>
          <p:cNvPr id="1162" name="Google Shape;1162;p112"/>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Pass-II Algorithm</a:t>
            </a:r>
            <a:endParaRPr/>
          </a:p>
        </p:txBody>
      </p:sp>
      <p:sp>
        <p:nvSpPr>
          <p:cNvPr id="1168" name="Google Shape;1168;p11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2400"/>
              <a:buFont typeface="Calibri"/>
              <a:buAutoNum type="arabicPeriod"/>
            </a:pPr>
            <a:r>
              <a:rPr lang="en-US" sz="2400" b="0" i="0" u="none">
                <a:solidFill>
                  <a:schemeClr val="dk1"/>
                </a:solidFill>
                <a:latin typeface="Times New Roman"/>
                <a:ea typeface="Times New Roman"/>
                <a:cs typeface="Times New Roman"/>
                <a:sym typeface="Times New Roman"/>
              </a:rPr>
              <a:t>code_area_address := address of code_area;</a:t>
            </a:r>
            <a:endParaRPr/>
          </a:p>
          <a:p>
            <a:pPr marL="514350" marR="0" lvl="0" indent="-51435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Pooltab_ptr :=1;</a:t>
            </a:r>
            <a:endParaRPr/>
          </a:p>
          <a:p>
            <a:pPr marL="514350" marR="0" lvl="0" indent="-51435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Loc_cntr:=0;</a:t>
            </a:r>
            <a:endParaRPr/>
          </a:p>
          <a:p>
            <a:pPr marL="514350" marR="0" lvl="0" indent="-514350" algn="l" rtl="0">
              <a:lnSpc>
                <a:spcPct val="100000"/>
              </a:lnSpc>
              <a:spcBef>
                <a:spcPts val="480"/>
              </a:spcBef>
              <a:spcAft>
                <a:spcPts val="0"/>
              </a:spcAft>
              <a:buClr>
                <a:schemeClr val="dk1"/>
              </a:buClr>
              <a:buSzPts val="2400"/>
              <a:buFont typeface="Calibri"/>
              <a:buAutoNum type="arabicPeriod" startAt="2"/>
            </a:pPr>
            <a:r>
              <a:rPr lang="en-US" sz="2400" b="0" i="0" u="none">
                <a:solidFill>
                  <a:schemeClr val="dk1"/>
                </a:solidFill>
                <a:latin typeface="Times New Roman"/>
                <a:ea typeface="Times New Roman"/>
                <a:cs typeface="Times New Roman"/>
                <a:sym typeface="Times New Roman"/>
              </a:rPr>
              <a:t>While next statement is not an END statement</a:t>
            </a:r>
            <a:endParaRPr/>
          </a:p>
          <a:p>
            <a:pPr marL="914400" marR="0" lvl="1" indent="-514350" algn="l" rtl="0">
              <a:lnSpc>
                <a:spcPct val="100000"/>
              </a:lnSpc>
              <a:spcBef>
                <a:spcPts val="40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Clear machine_code_buffer;</a:t>
            </a:r>
            <a:endParaRPr/>
          </a:p>
          <a:p>
            <a:pPr marL="914400" marR="0" lvl="1" indent="-514350" algn="l" rtl="0">
              <a:lnSpc>
                <a:spcPct val="100000"/>
              </a:lnSpc>
              <a:spcBef>
                <a:spcPts val="40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If an LTORG statement</a:t>
            </a:r>
            <a:endParaRPr/>
          </a:p>
          <a:p>
            <a:pPr marL="1314450" marR="0" lvl="2" indent="-514350" algn="l" rtl="0">
              <a:lnSpc>
                <a:spcPct val="100000"/>
              </a:lnSpc>
              <a:spcBef>
                <a:spcPts val="360"/>
              </a:spcBef>
              <a:spcAft>
                <a:spcPts val="0"/>
              </a:spcAft>
              <a:buClr>
                <a:schemeClr val="dk1"/>
              </a:buClr>
              <a:buSzPts val="1800"/>
              <a:buFont typeface="Calibri"/>
              <a:buAutoNum type="romanLcPeriod"/>
            </a:pPr>
            <a:r>
              <a:rPr lang="en-US" sz="1800" b="0" i="0" u="none" strike="noStrike" cap="none">
                <a:solidFill>
                  <a:schemeClr val="dk1"/>
                </a:solidFill>
                <a:latin typeface="Times New Roman"/>
                <a:ea typeface="Times New Roman"/>
                <a:cs typeface="Times New Roman"/>
                <a:sym typeface="Times New Roman"/>
              </a:rPr>
              <a:t>Process literals in LITTAB[POOLTAB[pooltab_ptr]]…LITTAB[POOLTAB[pooltab_ptr+1]]-1 similar to processing of constants in a DC statement i.e. assemble the literals in machine_code_buffer.</a:t>
            </a:r>
            <a:endParaRPr/>
          </a:p>
          <a:p>
            <a:pPr marL="1314450" marR="0" lvl="2" indent="-514350" algn="l" rtl="0">
              <a:lnSpc>
                <a:spcPct val="100000"/>
              </a:lnSpc>
              <a:spcBef>
                <a:spcPts val="360"/>
              </a:spcBef>
              <a:spcAft>
                <a:spcPts val="0"/>
              </a:spcAft>
              <a:buClr>
                <a:schemeClr val="dk1"/>
              </a:buClr>
              <a:buSzPts val="1800"/>
              <a:buFont typeface="Calibri"/>
              <a:buAutoNum type="romanLcPeriod"/>
            </a:pPr>
            <a:r>
              <a:rPr lang="en-US" sz="1800" b="0" i="0" u="none" strike="noStrike" cap="none">
                <a:solidFill>
                  <a:schemeClr val="dk1"/>
                </a:solidFill>
                <a:latin typeface="Times New Roman"/>
                <a:ea typeface="Times New Roman"/>
                <a:cs typeface="Times New Roman"/>
                <a:sym typeface="Times New Roman"/>
              </a:rPr>
              <a:t>size := size of memory area required for literals;</a:t>
            </a:r>
            <a:endParaRPr/>
          </a:p>
          <a:p>
            <a:pPr marL="1314450" marR="0" lvl="2" indent="-514350" algn="l" rtl="0">
              <a:lnSpc>
                <a:spcPct val="100000"/>
              </a:lnSpc>
              <a:spcBef>
                <a:spcPts val="360"/>
              </a:spcBef>
              <a:spcAft>
                <a:spcPts val="0"/>
              </a:spcAft>
              <a:buClr>
                <a:schemeClr val="dk1"/>
              </a:buClr>
              <a:buSzPts val="1800"/>
              <a:buFont typeface="Calibri"/>
              <a:buAutoNum type="romanLcPeriod"/>
            </a:pPr>
            <a:r>
              <a:rPr lang="en-US" sz="1800" b="0" i="0" u="none" strike="noStrike" cap="none">
                <a:solidFill>
                  <a:schemeClr val="dk1"/>
                </a:solidFill>
                <a:latin typeface="Times New Roman"/>
                <a:ea typeface="Times New Roman"/>
                <a:cs typeface="Times New Roman"/>
                <a:sym typeface="Times New Roman"/>
              </a:rPr>
              <a:t>pooltab_ptr:= pooltab_ptr +1;</a:t>
            </a:r>
            <a:endParaRPr/>
          </a:p>
        </p:txBody>
      </p:sp>
      <p:pic>
        <p:nvPicPr>
          <p:cNvPr id="1169" name="Google Shape;1169;p113"/>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Cont…</a:t>
            </a:r>
            <a:endParaRPr/>
          </a:p>
        </p:txBody>
      </p:sp>
      <p:sp>
        <p:nvSpPr>
          <p:cNvPr id="1175" name="Google Shape;1175;p11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914400" marR="0" lvl="1" indent="-514350" algn="l" rtl="0">
              <a:lnSpc>
                <a:spcPct val="100000"/>
              </a:lnSpc>
              <a:spcBef>
                <a:spcPts val="0"/>
              </a:spcBef>
              <a:spcAft>
                <a:spcPts val="0"/>
              </a:spcAft>
              <a:buClr>
                <a:schemeClr val="dk1"/>
              </a:buClr>
              <a:buSzPts val="2400"/>
              <a:buFont typeface="Calibri"/>
              <a:buAutoNum type="alphaLcParenR" startAt="3"/>
            </a:pPr>
            <a:r>
              <a:rPr lang="en-US" sz="2400" b="0" i="0" u="none" strike="noStrike" cap="none">
                <a:solidFill>
                  <a:schemeClr val="dk1"/>
                </a:solidFill>
                <a:latin typeface="Times New Roman"/>
                <a:ea typeface="Times New Roman"/>
                <a:cs typeface="Times New Roman"/>
                <a:sym typeface="Times New Roman"/>
              </a:rPr>
              <a:t>If a START or ORIGIN statement then</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loc_cntr := value specified in operand field;</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size:=0;</a:t>
            </a:r>
            <a:endParaRPr/>
          </a:p>
          <a:p>
            <a:pPr marL="914400" marR="0" lvl="1" indent="-514350" algn="l" rtl="0">
              <a:lnSpc>
                <a:spcPct val="100000"/>
              </a:lnSpc>
              <a:spcBef>
                <a:spcPts val="480"/>
              </a:spcBef>
              <a:spcAft>
                <a:spcPts val="0"/>
              </a:spcAft>
              <a:buClr>
                <a:schemeClr val="dk1"/>
              </a:buClr>
              <a:buSzPts val="2400"/>
              <a:buFont typeface="Calibri"/>
              <a:buAutoNum type="alphaLcParenR" startAt="3"/>
            </a:pPr>
            <a:r>
              <a:rPr lang="en-US" sz="2400" b="0" i="0" u="none" strike="noStrike" cap="none">
                <a:solidFill>
                  <a:schemeClr val="dk1"/>
                </a:solidFill>
                <a:latin typeface="Times New Roman"/>
                <a:ea typeface="Times New Roman"/>
                <a:cs typeface="Times New Roman"/>
                <a:sym typeface="Times New Roman"/>
              </a:rPr>
              <a:t>If a declaration statement</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If a DC statement then</a:t>
            </a:r>
            <a:endParaRPr/>
          </a:p>
          <a:p>
            <a:pPr marL="1314450" marR="0" lvl="2" indent="-51435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Assemble the constant in machine_code_buffer.</a:t>
            </a:r>
            <a:endParaRPr/>
          </a:p>
          <a:p>
            <a:pPr marL="1314450" marR="0" lvl="2" indent="-514350" algn="l" rtl="0">
              <a:lnSpc>
                <a:spcPct val="100000"/>
              </a:lnSpc>
              <a:spcBef>
                <a:spcPts val="400"/>
              </a:spcBef>
              <a:spcAft>
                <a:spcPts val="0"/>
              </a:spcAft>
              <a:buClr>
                <a:schemeClr val="dk1"/>
              </a:buClr>
              <a:buSzPts val="2000"/>
              <a:buFont typeface="Calibri"/>
              <a:buAutoNum type="romanLcPeriod" startAt="2"/>
            </a:pPr>
            <a:r>
              <a:rPr lang="en-US" sz="2000" b="0" i="0" u="none" strike="noStrike" cap="none">
                <a:solidFill>
                  <a:schemeClr val="dk1"/>
                </a:solidFill>
                <a:latin typeface="Times New Roman"/>
                <a:ea typeface="Times New Roman"/>
                <a:cs typeface="Times New Roman"/>
                <a:sym typeface="Times New Roman"/>
              </a:rPr>
              <a:t>size: = size of memory area required by DC/DS;</a:t>
            </a:r>
            <a:endParaRPr/>
          </a:p>
          <a:p>
            <a:pPr marL="914400" marR="0" lvl="1" indent="-514350" algn="l" rtl="0">
              <a:lnSpc>
                <a:spcPct val="100000"/>
              </a:lnSpc>
              <a:spcBef>
                <a:spcPts val="480"/>
              </a:spcBef>
              <a:spcAft>
                <a:spcPts val="0"/>
              </a:spcAft>
              <a:buClr>
                <a:schemeClr val="dk1"/>
              </a:buClr>
              <a:buSzPts val="2400"/>
              <a:buFont typeface="Calibri"/>
              <a:buAutoNum type="alphaLcParenR" startAt="5"/>
            </a:pPr>
            <a:r>
              <a:rPr lang="en-US" sz="2400" b="0" i="0" u="none" strike="noStrike" cap="none">
                <a:solidFill>
                  <a:schemeClr val="dk1"/>
                </a:solidFill>
                <a:latin typeface="Times New Roman"/>
                <a:ea typeface="Times New Roman"/>
                <a:cs typeface="Times New Roman"/>
                <a:sym typeface="Times New Roman"/>
              </a:rPr>
              <a:t>If an imperative statement</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Get operand address from SYMTAB or LITTAB.</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Assemble instruction in machine_code_buffer.</a:t>
            </a:r>
            <a:endParaRPr/>
          </a:p>
          <a:p>
            <a:pPr marL="1314450" marR="0" lvl="2" indent="-514350" algn="l" rtl="0">
              <a:lnSpc>
                <a:spcPct val="100000"/>
              </a:lnSpc>
              <a:spcBef>
                <a:spcPts val="400"/>
              </a:spcBef>
              <a:spcAft>
                <a:spcPts val="0"/>
              </a:spcAft>
              <a:buClr>
                <a:schemeClr val="dk1"/>
              </a:buClr>
              <a:buSzPts val="2000"/>
              <a:buFont typeface="Calibri"/>
              <a:buAutoNum type="romanLcPeriod"/>
            </a:pPr>
            <a:r>
              <a:rPr lang="en-US" sz="2000" b="0" i="0" u="none" strike="noStrike" cap="none">
                <a:solidFill>
                  <a:schemeClr val="dk1"/>
                </a:solidFill>
                <a:latin typeface="Times New Roman"/>
                <a:ea typeface="Times New Roman"/>
                <a:cs typeface="Times New Roman"/>
                <a:sym typeface="Times New Roman"/>
              </a:rPr>
              <a:t>size: = size of instruction;</a:t>
            </a:r>
            <a:endParaRPr/>
          </a:p>
        </p:txBody>
      </p:sp>
      <p:pic>
        <p:nvPicPr>
          <p:cNvPr id="1176" name="Google Shape;1176;p114"/>
          <p:cNvPicPr preferRelativeResize="0"/>
          <p:nvPr/>
        </p:nvPicPr>
        <p:blipFill rotWithShape="1">
          <a:blip r:embed="rId3">
            <a:alphaModFix/>
          </a:blip>
          <a:srcRect/>
          <a:stretch/>
        </p:blipFill>
        <p:spPr>
          <a:xfrm>
            <a:off x="0" y="6419850"/>
            <a:ext cx="9144000" cy="4381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6544</Words>
  <Application>Microsoft Office PowerPoint</Application>
  <PresentationFormat>On-screen Show (4:3)</PresentationFormat>
  <Paragraphs>1547</Paragraphs>
  <Slides>103</Slides>
  <Notes>93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103</vt:i4>
      </vt:variant>
    </vt:vector>
  </HeadingPairs>
  <TitlesOfParts>
    <vt:vector size="121" baseType="lpstr">
      <vt:lpstr>Arial</vt:lpstr>
      <vt:lpstr>Noto Sans Symbols</vt:lpstr>
      <vt:lpstr>Cordia New</vt:lpstr>
      <vt:lpstr>Verdana</vt:lpstr>
      <vt:lpstr>Angsana New</vt:lpstr>
      <vt:lpstr>Inter</vt:lpstr>
      <vt:lpstr>Calibri</vt:lpstr>
      <vt:lpstr>Arial Narrow</vt:lpstr>
      <vt:lpstr>Comic Sans MS</vt:lpstr>
      <vt:lpstr>Metropolis Black</vt:lpstr>
      <vt:lpstr>Metropolis</vt:lpstr>
      <vt:lpstr>Arial Black</vt:lpstr>
      <vt:lpstr>Times</vt:lpstr>
      <vt:lpstr>Courier New</vt:lpstr>
      <vt:lpstr>Times New Roman</vt:lpstr>
      <vt:lpstr>Arimo</vt:lpstr>
      <vt:lpstr>Office Theme</vt:lpstr>
      <vt:lpstr>1_Office Theme</vt:lpstr>
      <vt:lpstr>PowerPoint Presentation</vt:lpstr>
      <vt:lpstr>PowerPoint Presentation</vt:lpstr>
      <vt:lpstr>Introduction to System Programming</vt:lpstr>
      <vt:lpstr>What is systems programming?</vt:lpstr>
      <vt:lpstr>PowerPoint Presentation</vt:lpstr>
      <vt:lpstr>General Hardware Organization of Computer System</vt:lpstr>
      <vt:lpstr>PowerPoint Presentation</vt:lpstr>
      <vt:lpstr>Cont…</vt:lpstr>
      <vt:lpstr>Component of System Programming</vt:lpstr>
      <vt:lpstr>Translation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Macro in C</vt:lpstr>
      <vt:lpstr>PowerPoint Presentation</vt:lpstr>
      <vt:lpstr>Process for Producing Executable File</vt:lpstr>
      <vt:lpstr>Assembly Language</vt:lpstr>
      <vt:lpstr>Example</vt:lpstr>
      <vt:lpstr>Compilers</vt:lpstr>
      <vt:lpstr>Formal System</vt:lpstr>
      <vt:lpstr>INTRODUCTION TO COMPILERS</vt:lpstr>
      <vt:lpstr>What is a Compiler?</vt:lpstr>
      <vt:lpstr>The Structure of a Compiler (1)</vt:lpstr>
      <vt:lpstr>Compilers and Interpreters</vt:lpstr>
      <vt:lpstr>Compilers and Interpreters (cont’d)</vt:lpstr>
      <vt:lpstr>Compilers and Interpreters (cont’d)</vt:lpstr>
      <vt:lpstr>The Many Phases of a Compiler</vt:lpstr>
      <vt:lpstr>Grouping of phases</vt:lpstr>
      <vt:lpstr>Process of Compiling</vt:lpstr>
      <vt:lpstr>PHASE OF A COMPILER:</vt:lpstr>
      <vt:lpstr>Analysis</vt:lpstr>
      <vt:lpstr>  Phase 1. Lexical Analysis  </vt:lpstr>
      <vt:lpstr>LEXICAL ANALYZER:</vt:lpstr>
      <vt:lpstr>Example: Scanner</vt:lpstr>
      <vt:lpstr>Phase 2. Hierarchical Analysis Parsing or Syntax Analysis</vt:lpstr>
      <vt:lpstr>SYNTAX ANALYSIS:</vt:lpstr>
      <vt:lpstr> </vt:lpstr>
      <vt:lpstr>Phase 3. Semantic Analysis</vt:lpstr>
      <vt:lpstr>Example of semantic Errors</vt:lpstr>
      <vt:lpstr>SEMANTIC ANALYSIS</vt:lpstr>
      <vt:lpstr>SYNTHESIS PHASE OF COMPILATION:  </vt:lpstr>
      <vt:lpstr>PowerPoint Presentation</vt:lpstr>
      <vt:lpstr>PowerPoint Presentation</vt:lpstr>
      <vt:lpstr>Phase 5 CODE OPTIMIZATION</vt:lpstr>
      <vt:lpstr>Phase 6 CODE GENERATION</vt:lpstr>
      <vt:lpstr>The Phases of a Compiler</vt:lpstr>
      <vt:lpstr>Reviewing the Entire Process</vt:lpstr>
      <vt:lpstr>Assemblers</vt:lpstr>
      <vt:lpstr>Introduction </vt:lpstr>
      <vt:lpstr>Assembly Language</vt:lpstr>
      <vt:lpstr>Cont…</vt:lpstr>
      <vt:lpstr>Cont…</vt:lpstr>
      <vt:lpstr>Mnemonic Operations</vt:lpstr>
      <vt:lpstr>Cont…</vt:lpstr>
      <vt:lpstr>Machine Instruction Format</vt:lpstr>
      <vt:lpstr>Cont…</vt:lpstr>
      <vt:lpstr>A Simple Assembly Language</vt:lpstr>
      <vt:lpstr>Assembly Language Statement</vt:lpstr>
      <vt:lpstr>Imperative Statement</vt:lpstr>
      <vt:lpstr>Declarative Statement</vt:lpstr>
      <vt:lpstr>Cont…</vt:lpstr>
      <vt:lpstr>Example</vt:lpstr>
      <vt:lpstr>Assembler Directives</vt:lpstr>
      <vt:lpstr>Advantages of Assembly Language</vt:lpstr>
      <vt:lpstr>Disadvantage of Assembly Language</vt:lpstr>
      <vt:lpstr>Design Specification of An Assembler</vt:lpstr>
      <vt:lpstr>Cont…</vt:lpstr>
      <vt:lpstr>Cont…</vt:lpstr>
      <vt:lpstr>Example</vt:lpstr>
      <vt:lpstr>Cont…</vt:lpstr>
      <vt:lpstr>Synthesis Phase</vt:lpstr>
      <vt:lpstr>Analysis Phase</vt:lpstr>
      <vt:lpstr>Symbol Table Generation</vt:lpstr>
      <vt:lpstr>Cont…</vt:lpstr>
      <vt:lpstr>Example</vt:lpstr>
      <vt:lpstr>Cont…</vt:lpstr>
      <vt:lpstr>Pass Structure of Assembler</vt:lpstr>
      <vt:lpstr>Single Pass Assembler</vt:lpstr>
      <vt:lpstr>Cont…</vt:lpstr>
      <vt:lpstr>Two Pass Assembler</vt:lpstr>
      <vt:lpstr>Design of A Two-Pass Assembler</vt:lpstr>
      <vt:lpstr>Advanced Assembler Directives</vt:lpstr>
      <vt:lpstr>Example</vt:lpstr>
      <vt:lpstr>Pass-I of the Assembler</vt:lpstr>
      <vt:lpstr>Cont…</vt:lpstr>
      <vt:lpstr>Pass-I Algorithm</vt:lpstr>
      <vt:lpstr>Cont…</vt:lpstr>
      <vt:lpstr>Cont…</vt:lpstr>
      <vt:lpstr>Cont…</vt:lpstr>
      <vt:lpstr>Example</vt:lpstr>
      <vt:lpstr>Cont…</vt:lpstr>
      <vt:lpstr>Pass-II Algorithm</vt:lpstr>
      <vt:lpstr>Cont…</vt:lpstr>
      <vt:lpstr>Cont…</vt:lpstr>
      <vt:lpstr>Example</vt:lpstr>
      <vt:lpstr>Exercise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computer Engg</cp:lastModifiedBy>
  <cp:revision>16</cp:revision>
  <dcterms:modified xsi:type="dcterms:W3CDTF">2025-07-11T12:26:02Z</dcterms:modified>
</cp:coreProperties>
</file>